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70" r:id="rId11"/>
    <p:sldId id="269" r:id="rId12"/>
    <p:sldId id="271" r:id="rId13"/>
    <p:sldId id="273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B4576E-0873-490D-937E-083828CFD977}" v="23" dt="2021-04-26T03:27:56.407"/>
    <p1510:client id="{89474FAF-2572-4261-90BE-855450E1941B}" v="1" dt="2021-04-26T04:03:20.3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ubham Daule" userId="404e5f070c2fe288" providerId="LiveId" clId="{89474FAF-2572-4261-90BE-855450E1941B}"/>
    <pc:docChg chg="undo custSel addSld delSld modSld sldOrd">
      <pc:chgData name="Shubham Daule" userId="404e5f070c2fe288" providerId="LiveId" clId="{89474FAF-2572-4261-90BE-855450E1941B}" dt="2021-04-26T16:20:20.568" v="101" actId="20577"/>
      <pc:docMkLst>
        <pc:docMk/>
      </pc:docMkLst>
      <pc:sldChg chg="modSp mod">
        <pc:chgData name="Shubham Daule" userId="404e5f070c2fe288" providerId="LiveId" clId="{89474FAF-2572-4261-90BE-855450E1941B}" dt="2021-04-26T04:01:50.683" v="27" actId="20577"/>
        <pc:sldMkLst>
          <pc:docMk/>
          <pc:sldMk cId="4268863859" sldId="256"/>
        </pc:sldMkLst>
        <pc:spChg chg="mod">
          <ac:chgData name="Shubham Daule" userId="404e5f070c2fe288" providerId="LiveId" clId="{89474FAF-2572-4261-90BE-855450E1941B}" dt="2021-04-26T04:01:50.683" v="27" actId="20577"/>
          <ac:spMkLst>
            <pc:docMk/>
            <pc:sldMk cId="4268863859" sldId="256"/>
            <ac:spMk id="3" creationId="{99C4673F-60D2-4251-BF5A-80CBEF2A9AC5}"/>
          </ac:spMkLst>
        </pc:spChg>
      </pc:sldChg>
      <pc:sldChg chg="addSp modSp mod setBg">
        <pc:chgData name="Shubham Daule" userId="404e5f070c2fe288" providerId="LiveId" clId="{89474FAF-2572-4261-90BE-855450E1941B}" dt="2021-04-26T14:43:00.186" v="48" actId="20577"/>
        <pc:sldMkLst>
          <pc:docMk/>
          <pc:sldMk cId="3244826285" sldId="259"/>
        </pc:sldMkLst>
        <pc:spChg chg="mod">
          <ac:chgData name="Shubham Daule" userId="404e5f070c2fe288" providerId="LiveId" clId="{89474FAF-2572-4261-90BE-855450E1941B}" dt="2021-04-26T04:03:33.045" v="32" actId="26606"/>
          <ac:spMkLst>
            <pc:docMk/>
            <pc:sldMk cId="3244826285" sldId="259"/>
            <ac:spMk id="2" creationId="{1DD3DD9E-B7FB-44D5-BDD6-432520D60B27}"/>
          </ac:spMkLst>
        </pc:spChg>
        <pc:spChg chg="mod">
          <ac:chgData name="Shubham Daule" userId="404e5f070c2fe288" providerId="LiveId" clId="{89474FAF-2572-4261-90BE-855450E1941B}" dt="2021-04-26T14:43:00.186" v="48" actId="20577"/>
          <ac:spMkLst>
            <pc:docMk/>
            <pc:sldMk cId="3244826285" sldId="259"/>
            <ac:spMk id="3" creationId="{D40BC6EB-8267-4A23-80D7-325F21D796B7}"/>
          </ac:spMkLst>
        </pc:spChg>
        <pc:picChg chg="add mod">
          <ac:chgData name="Shubham Daule" userId="404e5f070c2fe288" providerId="LiveId" clId="{89474FAF-2572-4261-90BE-855450E1941B}" dt="2021-04-26T04:03:42.190" v="33" actId="1076"/>
          <ac:picMkLst>
            <pc:docMk/>
            <pc:sldMk cId="3244826285" sldId="259"/>
            <ac:picMk id="5" creationId="{9777745C-3140-4B0A-B239-E65BC320CA28}"/>
          </ac:picMkLst>
        </pc:picChg>
      </pc:sldChg>
      <pc:sldChg chg="modSp mod">
        <pc:chgData name="Shubham Daule" userId="404e5f070c2fe288" providerId="LiveId" clId="{89474FAF-2572-4261-90BE-855450E1941B}" dt="2021-04-26T14:48:51.229" v="52"/>
        <pc:sldMkLst>
          <pc:docMk/>
          <pc:sldMk cId="2616343374" sldId="262"/>
        </pc:sldMkLst>
        <pc:spChg chg="mod">
          <ac:chgData name="Shubham Daule" userId="404e5f070c2fe288" providerId="LiveId" clId="{89474FAF-2572-4261-90BE-855450E1941B}" dt="2021-04-26T14:48:51.229" v="52"/>
          <ac:spMkLst>
            <pc:docMk/>
            <pc:sldMk cId="2616343374" sldId="262"/>
            <ac:spMk id="3" creationId="{E121FF28-890D-4A21-A8B2-00D6638A7B07}"/>
          </ac:spMkLst>
        </pc:spChg>
      </pc:sldChg>
      <pc:sldChg chg="modSp mod">
        <pc:chgData name="Shubham Daule" userId="404e5f070c2fe288" providerId="LiveId" clId="{89474FAF-2572-4261-90BE-855450E1941B}" dt="2021-04-26T04:00:52.880" v="6" actId="20577"/>
        <pc:sldMkLst>
          <pc:docMk/>
          <pc:sldMk cId="2949604326" sldId="265"/>
        </pc:sldMkLst>
        <pc:spChg chg="mod">
          <ac:chgData name="Shubham Daule" userId="404e5f070c2fe288" providerId="LiveId" clId="{89474FAF-2572-4261-90BE-855450E1941B}" dt="2021-04-26T04:00:52.880" v="6" actId="20577"/>
          <ac:spMkLst>
            <pc:docMk/>
            <pc:sldMk cId="2949604326" sldId="265"/>
            <ac:spMk id="2" creationId="{BF50F8E3-5F7E-4D1D-9946-EB414696175E}"/>
          </ac:spMkLst>
        </pc:spChg>
      </pc:sldChg>
      <pc:sldChg chg="modSp mod">
        <pc:chgData name="Shubham Daule" userId="404e5f070c2fe288" providerId="LiveId" clId="{89474FAF-2572-4261-90BE-855450E1941B}" dt="2021-04-26T16:20:20.568" v="101" actId="20577"/>
        <pc:sldMkLst>
          <pc:docMk/>
          <pc:sldMk cId="3240265556" sldId="271"/>
        </pc:sldMkLst>
        <pc:spChg chg="mod">
          <ac:chgData name="Shubham Daule" userId="404e5f070c2fe288" providerId="LiveId" clId="{89474FAF-2572-4261-90BE-855450E1941B}" dt="2021-04-26T16:20:20.568" v="101" actId="20577"/>
          <ac:spMkLst>
            <pc:docMk/>
            <pc:sldMk cId="3240265556" sldId="271"/>
            <ac:spMk id="3" creationId="{A4DA8A65-76CA-4EE1-97E4-F8F8E9058468}"/>
          </ac:spMkLst>
        </pc:spChg>
      </pc:sldChg>
      <pc:sldChg chg="modSp del mod ord">
        <pc:chgData name="Shubham Daule" userId="404e5f070c2fe288" providerId="LiveId" clId="{89474FAF-2572-4261-90BE-855450E1941B}" dt="2021-04-26T14:45:00.072" v="49" actId="2696"/>
        <pc:sldMkLst>
          <pc:docMk/>
          <pc:sldMk cId="4240277553" sldId="277"/>
        </pc:sldMkLst>
        <pc:picChg chg="mod">
          <ac:chgData name="Shubham Daule" userId="404e5f070c2fe288" providerId="LiveId" clId="{89474FAF-2572-4261-90BE-855450E1941B}" dt="2021-04-26T04:26:47.854" v="43" actId="14100"/>
          <ac:picMkLst>
            <pc:docMk/>
            <pc:sldMk cId="4240277553" sldId="277"/>
            <ac:picMk id="5" creationId="{07D6C4A9-467F-4A66-ADC1-73B2F942D38D}"/>
          </ac:picMkLst>
        </pc:picChg>
      </pc:sldChg>
      <pc:sldChg chg="new del">
        <pc:chgData name="Shubham Daule" userId="404e5f070c2fe288" providerId="LiveId" clId="{89474FAF-2572-4261-90BE-855450E1941B}" dt="2021-04-26T12:50:37.018" v="45" actId="2696"/>
        <pc:sldMkLst>
          <pc:docMk/>
          <pc:sldMk cId="1934462357" sldId="278"/>
        </pc:sldMkLst>
      </pc:sldChg>
    </pc:docChg>
  </pc:docChgLst>
  <pc:docChgLst>
    <pc:chgData name="Shubham Daule" userId="404e5f070c2fe288" providerId="LiveId" clId="{02B4576E-0873-490D-937E-083828CFD977}"/>
    <pc:docChg chg="undo custSel addSld delSld modSld">
      <pc:chgData name="Shubham Daule" userId="404e5f070c2fe288" providerId="LiveId" clId="{02B4576E-0873-490D-937E-083828CFD977}" dt="2021-04-26T03:53:31.091" v="1082" actId="26606"/>
      <pc:docMkLst>
        <pc:docMk/>
      </pc:docMkLst>
      <pc:sldChg chg="modSp mod">
        <pc:chgData name="Shubham Daule" userId="404e5f070c2fe288" providerId="LiveId" clId="{02B4576E-0873-490D-937E-083828CFD977}" dt="2021-04-26T03:33:16.020" v="1018"/>
        <pc:sldMkLst>
          <pc:docMk/>
          <pc:sldMk cId="4268863859" sldId="256"/>
        </pc:sldMkLst>
        <pc:spChg chg="mod">
          <ac:chgData name="Shubham Daule" userId="404e5f070c2fe288" providerId="LiveId" clId="{02B4576E-0873-490D-937E-083828CFD977}" dt="2021-04-26T03:33:16.020" v="1018"/>
          <ac:spMkLst>
            <pc:docMk/>
            <pc:sldMk cId="4268863859" sldId="256"/>
            <ac:spMk id="2" creationId="{C2629AEA-08F4-4DB8-ABE5-5B1859ACA86B}"/>
          </ac:spMkLst>
        </pc:spChg>
      </pc:sldChg>
      <pc:sldChg chg="modSp mod">
        <pc:chgData name="Shubham Daule" userId="404e5f070c2fe288" providerId="LiveId" clId="{02B4576E-0873-490D-937E-083828CFD977}" dt="2021-04-26T03:40:14.786" v="1036" actId="27636"/>
        <pc:sldMkLst>
          <pc:docMk/>
          <pc:sldMk cId="3244826285" sldId="259"/>
        </pc:sldMkLst>
        <pc:spChg chg="mod">
          <ac:chgData name="Shubham Daule" userId="404e5f070c2fe288" providerId="LiveId" clId="{02B4576E-0873-490D-937E-083828CFD977}" dt="2021-04-26T03:22:09.396" v="929" actId="113"/>
          <ac:spMkLst>
            <pc:docMk/>
            <pc:sldMk cId="3244826285" sldId="259"/>
            <ac:spMk id="2" creationId="{1DD3DD9E-B7FB-44D5-BDD6-432520D60B27}"/>
          </ac:spMkLst>
        </pc:spChg>
        <pc:spChg chg="mod">
          <ac:chgData name="Shubham Daule" userId="404e5f070c2fe288" providerId="LiveId" clId="{02B4576E-0873-490D-937E-083828CFD977}" dt="2021-04-26T03:40:14.786" v="1036" actId="27636"/>
          <ac:spMkLst>
            <pc:docMk/>
            <pc:sldMk cId="3244826285" sldId="259"/>
            <ac:spMk id="3" creationId="{D40BC6EB-8267-4A23-80D7-325F21D796B7}"/>
          </ac:spMkLst>
        </pc:spChg>
      </pc:sldChg>
      <pc:sldChg chg="modSp mod">
        <pc:chgData name="Shubham Daule" userId="404e5f070c2fe288" providerId="LiveId" clId="{02B4576E-0873-490D-937E-083828CFD977}" dt="2021-04-26T03:22:14.829" v="930" actId="113"/>
        <pc:sldMkLst>
          <pc:docMk/>
          <pc:sldMk cId="770974111" sldId="260"/>
        </pc:sldMkLst>
        <pc:spChg chg="mod">
          <ac:chgData name="Shubham Daule" userId="404e5f070c2fe288" providerId="LiveId" clId="{02B4576E-0873-490D-937E-083828CFD977}" dt="2021-04-26T03:22:14.829" v="930" actId="113"/>
          <ac:spMkLst>
            <pc:docMk/>
            <pc:sldMk cId="770974111" sldId="260"/>
            <ac:spMk id="2" creationId="{175B9EFD-E10D-49CC-A85A-44F28033D656}"/>
          </ac:spMkLst>
        </pc:spChg>
        <pc:spChg chg="mod">
          <ac:chgData name="Shubham Daule" userId="404e5f070c2fe288" providerId="LiveId" clId="{02B4576E-0873-490D-937E-083828CFD977}" dt="2021-04-26T03:06:14.849" v="923" actId="20577"/>
          <ac:spMkLst>
            <pc:docMk/>
            <pc:sldMk cId="770974111" sldId="260"/>
            <ac:spMk id="3" creationId="{B831A85A-6C97-4BF7-ABEB-46A3F8410A46}"/>
          </ac:spMkLst>
        </pc:spChg>
        <pc:picChg chg="mod">
          <ac:chgData name="Shubham Daule" userId="404e5f070c2fe288" providerId="LiveId" clId="{02B4576E-0873-490D-937E-083828CFD977}" dt="2021-04-26T03:06:27.332" v="927" actId="1076"/>
          <ac:picMkLst>
            <pc:docMk/>
            <pc:sldMk cId="770974111" sldId="260"/>
            <ac:picMk id="5" creationId="{82B07F2C-73E0-4362-AC24-4B717CB105F7}"/>
          </ac:picMkLst>
        </pc:picChg>
      </pc:sldChg>
      <pc:sldChg chg="del">
        <pc:chgData name="Shubham Daule" userId="404e5f070c2fe288" providerId="LiveId" clId="{02B4576E-0873-490D-937E-083828CFD977}" dt="2021-04-26T02:45:39.564" v="637" actId="47"/>
        <pc:sldMkLst>
          <pc:docMk/>
          <pc:sldMk cId="1372626968" sldId="261"/>
        </pc:sldMkLst>
      </pc:sldChg>
      <pc:sldChg chg="modSp mod">
        <pc:chgData name="Shubham Daule" userId="404e5f070c2fe288" providerId="LiveId" clId="{02B4576E-0873-490D-937E-083828CFD977}" dt="2021-04-26T03:22:25.484" v="931" actId="113"/>
        <pc:sldMkLst>
          <pc:docMk/>
          <pc:sldMk cId="2804384920" sldId="263"/>
        </pc:sldMkLst>
        <pc:spChg chg="mod">
          <ac:chgData name="Shubham Daule" userId="404e5f070c2fe288" providerId="LiveId" clId="{02B4576E-0873-490D-937E-083828CFD977}" dt="2021-04-26T03:22:25.484" v="931" actId="113"/>
          <ac:spMkLst>
            <pc:docMk/>
            <pc:sldMk cId="2804384920" sldId="263"/>
            <ac:spMk id="2" creationId="{6A284A90-E671-4088-965B-79DA75F80D51}"/>
          </ac:spMkLst>
        </pc:spChg>
      </pc:sldChg>
      <pc:sldChg chg="addSp delSp modSp mod">
        <pc:chgData name="Shubham Daule" userId="404e5f070c2fe288" providerId="LiveId" clId="{02B4576E-0873-490D-937E-083828CFD977}" dt="2021-04-26T03:22:30.811" v="932" actId="113"/>
        <pc:sldMkLst>
          <pc:docMk/>
          <pc:sldMk cId="3421016106" sldId="264"/>
        </pc:sldMkLst>
        <pc:spChg chg="mod">
          <ac:chgData name="Shubham Daule" userId="404e5f070c2fe288" providerId="LiveId" clId="{02B4576E-0873-490D-937E-083828CFD977}" dt="2021-04-26T03:22:30.811" v="932" actId="113"/>
          <ac:spMkLst>
            <pc:docMk/>
            <pc:sldMk cId="3421016106" sldId="264"/>
            <ac:spMk id="2" creationId="{7A3A55C5-9B34-4B21-B7B6-84FF6AAF28A6}"/>
          </ac:spMkLst>
        </pc:spChg>
        <pc:spChg chg="mod">
          <ac:chgData name="Shubham Daule" userId="404e5f070c2fe288" providerId="LiveId" clId="{02B4576E-0873-490D-937E-083828CFD977}" dt="2021-04-26T01:42:11.170" v="70" actId="20577"/>
          <ac:spMkLst>
            <pc:docMk/>
            <pc:sldMk cId="3421016106" sldId="264"/>
            <ac:spMk id="3" creationId="{F94C32E1-563C-4E2B-AD6D-6B628D91632A}"/>
          </ac:spMkLst>
        </pc:spChg>
        <pc:spChg chg="add del">
          <ac:chgData name="Shubham Daule" userId="404e5f070c2fe288" providerId="LiveId" clId="{02B4576E-0873-490D-937E-083828CFD977}" dt="2021-04-26T01:42:22.527" v="72" actId="22"/>
          <ac:spMkLst>
            <pc:docMk/>
            <pc:sldMk cId="3421016106" sldId="264"/>
            <ac:spMk id="5" creationId="{9303A766-FA94-4EB4-9A8F-20304D6C5E25}"/>
          </ac:spMkLst>
        </pc:spChg>
        <pc:spChg chg="add mod">
          <ac:chgData name="Shubham Daule" userId="404e5f070c2fe288" providerId="LiveId" clId="{02B4576E-0873-490D-937E-083828CFD977}" dt="2021-04-26T01:44:15.362" v="112" actId="1076"/>
          <ac:spMkLst>
            <pc:docMk/>
            <pc:sldMk cId="3421016106" sldId="264"/>
            <ac:spMk id="6" creationId="{8FFCC9F9-6527-4DCF-AF0B-2947DB54C676}"/>
          </ac:spMkLst>
        </pc:spChg>
        <pc:spChg chg="add mod">
          <ac:chgData name="Shubham Daule" userId="404e5f070c2fe288" providerId="LiveId" clId="{02B4576E-0873-490D-937E-083828CFD977}" dt="2021-04-26T01:45:08.107" v="160" actId="20577"/>
          <ac:spMkLst>
            <pc:docMk/>
            <pc:sldMk cId="3421016106" sldId="264"/>
            <ac:spMk id="7" creationId="{A3BEDBF9-591A-4A89-B051-2E535C665F57}"/>
          </ac:spMkLst>
        </pc:spChg>
        <pc:spChg chg="add mod">
          <ac:chgData name="Shubham Daule" userId="404e5f070c2fe288" providerId="LiveId" clId="{02B4576E-0873-490D-937E-083828CFD977}" dt="2021-04-26T01:45:01.850" v="155" actId="20577"/>
          <ac:spMkLst>
            <pc:docMk/>
            <pc:sldMk cId="3421016106" sldId="264"/>
            <ac:spMk id="8" creationId="{0344FC28-0E37-40CA-858B-AD6D325C4D16}"/>
          </ac:spMkLst>
        </pc:spChg>
        <pc:spChg chg="add mod">
          <ac:chgData name="Shubham Daule" userId="404e5f070c2fe288" providerId="LiveId" clId="{02B4576E-0873-490D-937E-083828CFD977}" dt="2021-04-26T01:44:48.307" v="131" actId="20577"/>
          <ac:spMkLst>
            <pc:docMk/>
            <pc:sldMk cId="3421016106" sldId="264"/>
            <ac:spMk id="9" creationId="{AF2E00C6-75E1-4034-8E04-A9820BD89D23}"/>
          </ac:spMkLst>
        </pc:spChg>
        <pc:spChg chg="add mod">
          <ac:chgData name="Shubham Daule" userId="404e5f070c2fe288" providerId="LiveId" clId="{02B4576E-0873-490D-937E-083828CFD977}" dt="2021-04-26T01:44:36.548" v="122" actId="20577"/>
          <ac:spMkLst>
            <pc:docMk/>
            <pc:sldMk cId="3421016106" sldId="264"/>
            <ac:spMk id="10" creationId="{A5086989-4D05-4EF2-BB48-46DE7A86813C}"/>
          </ac:spMkLst>
        </pc:spChg>
        <pc:cxnChg chg="add mod">
          <ac:chgData name="Shubham Daule" userId="404e5f070c2fe288" providerId="LiveId" clId="{02B4576E-0873-490D-937E-083828CFD977}" dt="2021-04-26T01:43:45.262" v="102" actId="14100"/>
          <ac:cxnSpMkLst>
            <pc:docMk/>
            <pc:sldMk cId="3421016106" sldId="264"/>
            <ac:cxnSpMk id="11" creationId="{916F9B5A-2FCD-42C2-A929-CCFB7BFBB28D}"/>
          </ac:cxnSpMkLst>
        </pc:cxnChg>
        <pc:cxnChg chg="add mod">
          <ac:chgData name="Shubham Daule" userId="404e5f070c2fe288" providerId="LiveId" clId="{02B4576E-0873-490D-937E-083828CFD977}" dt="2021-04-26T01:44:42.237" v="124" actId="1076"/>
          <ac:cxnSpMkLst>
            <pc:docMk/>
            <pc:sldMk cId="3421016106" sldId="264"/>
            <ac:cxnSpMk id="14" creationId="{5DFDDFAD-5243-4A2B-87EA-B0489B66C3A6}"/>
          </ac:cxnSpMkLst>
        </pc:cxnChg>
        <pc:cxnChg chg="add mod">
          <ac:chgData name="Shubham Daule" userId="404e5f070c2fe288" providerId="LiveId" clId="{02B4576E-0873-490D-937E-083828CFD977}" dt="2021-04-26T01:44:02.303" v="108" actId="14100"/>
          <ac:cxnSpMkLst>
            <pc:docMk/>
            <pc:sldMk cId="3421016106" sldId="264"/>
            <ac:cxnSpMk id="16" creationId="{8FC9C573-D2CB-4A51-881E-C31E969B5FF8}"/>
          </ac:cxnSpMkLst>
        </pc:cxnChg>
        <pc:cxnChg chg="add mod">
          <ac:chgData name="Shubham Daule" userId="404e5f070c2fe288" providerId="LiveId" clId="{02B4576E-0873-490D-937E-083828CFD977}" dt="2021-04-26T01:44:09.056" v="111" actId="14100"/>
          <ac:cxnSpMkLst>
            <pc:docMk/>
            <pc:sldMk cId="3421016106" sldId="264"/>
            <ac:cxnSpMk id="18" creationId="{368D76CB-BA4E-4B0E-A6FE-15C4581E426D}"/>
          </ac:cxnSpMkLst>
        </pc:cxnChg>
        <pc:cxnChg chg="add mod">
          <ac:chgData name="Shubham Daule" userId="404e5f070c2fe288" providerId="LiveId" clId="{02B4576E-0873-490D-937E-083828CFD977}" dt="2021-04-26T01:44:28.168" v="115" actId="14100"/>
          <ac:cxnSpMkLst>
            <pc:docMk/>
            <pc:sldMk cId="3421016106" sldId="264"/>
            <ac:cxnSpMk id="20" creationId="{EE4F5907-59DE-46B7-A845-24BC37B72CE0}"/>
          </ac:cxnSpMkLst>
        </pc:cxnChg>
      </pc:sldChg>
      <pc:sldChg chg="addSp delSp modSp new add del mod setBg">
        <pc:chgData name="Shubham Daule" userId="404e5f070c2fe288" providerId="LiveId" clId="{02B4576E-0873-490D-937E-083828CFD977}" dt="2021-04-26T03:22:35.441" v="933" actId="113"/>
        <pc:sldMkLst>
          <pc:docMk/>
          <pc:sldMk cId="2949604326" sldId="265"/>
        </pc:sldMkLst>
        <pc:spChg chg="mod">
          <ac:chgData name="Shubham Daule" userId="404e5f070c2fe288" providerId="LiveId" clId="{02B4576E-0873-490D-937E-083828CFD977}" dt="2021-04-26T03:22:35.441" v="933" actId="113"/>
          <ac:spMkLst>
            <pc:docMk/>
            <pc:sldMk cId="2949604326" sldId="265"/>
            <ac:spMk id="2" creationId="{BF50F8E3-5F7E-4D1D-9946-EB414696175E}"/>
          </ac:spMkLst>
        </pc:spChg>
        <pc:spChg chg="del">
          <ac:chgData name="Shubham Daule" userId="404e5f070c2fe288" providerId="LiveId" clId="{02B4576E-0873-490D-937E-083828CFD977}" dt="2021-04-26T01:51:36.273" v="189" actId="931"/>
          <ac:spMkLst>
            <pc:docMk/>
            <pc:sldMk cId="2949604326" sldId="265"/>
            <ac:spMk id="3" creationId="{18591068-1044-4220-93EA-4A112C258F0D}"/>
          </ac:spMkLst>
        </pc:spChg>
        <pc:spChg chg="add del">
          <ac:chgData name="Shubham Daule" userId="404e5f070c2fe288" providerId="LiveId" clId="{02B4576E-0873-490D-937E-083828CFD977}" dt="2021-04-26T01:52:01.675" v="194" actId="26606"/>
          <ac:spMkLst>
            <pc:docMk/>
            <pc:sldMk cId="2949604326" sldId="265"/>
            <ac:spMk id="9" creationId="{6D635468-A858-42A4-BB15-5128872C4744}"/>
          </ac:spMkLst>
        </pc:spChg>
        <pc:spChg chg="add mod">
          <ac:chgData name="Shubham Daule" userId="404e5f070c2fe288" providerId="LiveId" clId="{02B4576E-0873-490D-937E-083828CFD977}" dt="2021-04-26T02:02:05.812" v="268" actId="14100"/>
          <ac:spMkLst>
            <pc:docMk/>
            <pc:sldMk cId="2949604326" sldId="265"/>
            <ac:spMk id="11" creationId="{A4D3CD0D-C716-4929-A372-A37710EBFDAC}"/>
          </ac:spMkLst>
        </pc:spChg>
        <pc:spChg chg="add mod">
          <ac:chgData name="Shubham Daule" userId="404e5f070c2fe288" providerId="LiveId" clId="{02B4576E-0873-490D-937E-083828CFD977}" dt="2021-04-26T02:03:47.027" v="291" actId="14100"/>
          <ac:spMkLst>
            <pc:docMk/>
            <pc:sldMk cId="2949604326" sldId="265"/>
            <ac:spMk id="73" creationId="{D8F53485-8161-4B58-9D3B-D5A4CADEE501}"/>
          </ac:spMkLst>
        </pc:spChg>
        <pc:spChg chg="add del">
          <ac:chgData name="Shubham Daule" userId="404e5f070c2fe288" providerId="LiveId" clId="{02B4576E-0873-490D-937E-083828CFD977}" dt="2021-04-26T02:01:54.874" v="265" actId="26606"/>
          <ac:spMkLst>
            <pc:docMk/>
            <pc:sldMk cId="2949604326" sldId="265"/>
            <ac:spMk id="74" creationId="{9CE97880-B96A-4BF9-BFFB-34DAA44F8805}"/>
          </ac:spMkLst>
        </pc:spChg>
        <pc:grpChg chg="add del">
          <ac:chgData name="Shubham Daule" userId="404e5f070c2fe288" providerId="LiveId" clId="{02B4576E-0873-490D-937E-083828CFD977}" dt="2021-04-26T02:01:54.874" v="265" actId="26606"/>
          <ac:grpSpMkLst>
            <pc:docMk/>
            <pc:sldMk cId="2949604326" sldId="265"/>
            <ac:grpSpMk id="18" creationId="{039C885C-7507-48BC-8DA5-9B9A8A3B290E}"/>
          </ac:grpSpMkLst>
        </pc:grpChg>
        <pc:picChg chg="add mod ord">
          <ac:chgData name="Shubham Daule" userId="404e5f070c2fe288" providerId="LiveId" clId="{02B4576E-0873-490D-937E-083828CFD977}" dt="2021-04-26T02:02:10.408" v="269" actId="1076"/>
          <ac:picMkLst>
            <pc:docMk/>
            <pc:sldMk cId="2949604326" sldId="265"/>
            <ac:picMk id="5" creationId="{9469C27A-9163-4E41-839E-D0A3AF060E10}"/>
          </ac:picMkLst>
        </pc:picChg>
        <pc:picChg chg="add mod">
          <ac:chgData name="Shubham Daule" userId="404e5f070c2fe288" providerId="LiveId" clId="{02B4576E-0873-490D-937E-083828CFD977}" dt="2021-04-26T02:02:28.519" v="275" actId="14100"/>
          <ac:picMkLst>
            <pc:docMk/>
            <pc:sldMk cId="2949604326" sldId="265"/>
            <ac:picMk id="7" creationId="{83D4EB8B-C337-4F5A-B50C-93D3D84C47CC}"/>
          </ac:picMkLst>
        </pc:picChg>
        <pc:picChg chg="add mod">
          <ac:chgData name="Shubham Daule" userId="404e5f070c2fe288" providerId="LiveId" clId="{02B4576E-0873-490D-937E-083828CFD977}" dt="2021-04-26T02:03:37.597" v="290" actId="14100"/>
          <ac:picMkLst>
            <pc:docMk/>
            <pc:sldMk cId="2949604326" sldId="265"/>
            <ac:picMk id="12" creationId="{D9FFAC37-FABD-492A-BA8A-3EBE7B148043}"/>
          </ac:picMkLst>
        </pc:picChg>
        <pc:picChg chg="add mod">
          <ac:chgData name="Shubham Daule" userId="404e5f070c2fe288" providerId="LiveId" clId="{02B4576E-0873-490D-937E-083828CFD977}" dt="2021-04-26T02:04:57.466" v="301" actId="14100"/>
          <ac:picMkLst>
            <pc:docMk/>
            <pc:sldMk cId="2949604326" sldId="265"/>
            <ac:picMk id="14" creationId="{1231C2D9-A132-4ABF-B62D-14C8CA578430}"/>
          </ac:picMkLst>
        </pc:picChg>
        <pc:picChg chg="add del">
          <ac:chgData name="Shubham Daule" userId="404e5f070c2fe288" providerId="LiveId" clId="{02B4576E-0873-490D-937E-083828CFD977}" dt="2021-04-26T02:01:54.874" v="265" actId="26606"/>
          <ac:picMkLst>
            <pc:docMk/>
            <pc:sldMk cId="2949604326" sldId="265"/>
            <ac:picMk id="16" creationId="{9EB19A0D-88ED-4EC7-B012-FDA45662F228}"/>
          </ac:picMkLst>
        </pc:picChg>
      </pc:sldChg>
      <pc:sldChg chg="modSp new del mod">
        <pc:chgData name="Shubham Daule" userId="404e5f070c2fe288" providerId="LiveId" clId="{02B4576E-0873-490D-937E-083828CFD977}" dt="2021-04-26T02:03:50.684" v="292" actId="47"/>
        <pc:sldMkLst>
          <pc:docMk/>
          <pc:sldMk cId="1921507379" sldId="266"/>
        </pc:sldMkLst>
        <pc:spChg chg="mod">
          <ac:chgData name="Shubham Daule" userId="404e5f070c2fe288" providerId="LiveId" clId="{02B4576E-0873-490D-937E-083828CFD977}" dt="2021-04-26T02:02:37.218" v="276" actId="21"/>
          <ac:spMkLst>
            <pc:docMk/>
            <pc:sldMk cId="1921507379" sldId="266"/>
            <ac:spMk id="3" creationId="{F2C28A02-E74A-4A14-9009-B48A8F525B22}"/>
          </ac:spMkLst>
        </pc:spChg>
      </pc:sldChg>
      <pc:sldChg chg="modSp new del mod">
        <pc:chgData name="Shubham Daule" userId="404e5f070c2fe288" providerId="LiveId" clId="{02B4576E-0873-490D-937E-083828CFD977}" dt="2021-04-26T02:03:58.639" v="294" actId="47"/>
        <pc:sldMkLst>
          <pc:docMk/>
          <pc:sldMk cId="1027394801" sldId="267"/>
        </pc:sldMkLst>
        <pc:spChg chg="mod">
          <ac:chgData name="Shubham Daule" userId="404e5f070c2fe288" providerId="LiveId" clId="{02B4576E-0873-490D-937E-083828CFD977}" dt="2021-04-26T01:52:49.618" v="242" actId="20577"/>
          <ac:spMkLst>
            <pc:docMk/>
            <pc:sldMk cId="1027394801" sldId="267"/>
            <ac:spMk id="3" creationId="{6F838329-1FB2-4038-BC6F-FE3710D82F53}"/>
          </ac:spMkLst>
        </pc:spChg>
      </pc:sldChg>
      <pc:sldChg chg="modSp new del mod">
        <pc:chgData name="Shubham Daule" userId="404e5f070c2fe288" providerId="LiveId" clId="{02B4576E-0873-490D-937E-083828CFD977}" dt="2021-04-26T02:04:00.528" v="295" actId="47"/>
        <pc:sldMkLst>
          <pc:docMk/>
          <pc:sldMk cId="2104354639" sldId="268"/>
        </pc:sldMkLst>
        <pc:spChg chg="mod">
          <ac:chgData name="Shubham Daule" userId="404e5f070c2fe288" providerId="LiveId" clId="{02B4576E-0873-490D-937E-083828CFD977}" dt="2021-04-26T01:52:55.328" v="256" actId="20577"/>
          <ac:spMkLst>
            <pc:docMk/>
            <pc:sldMk cId="2104354639" sldId="268"/>
            <ac:spMk id="3" creationId="{80A0D37D-F622-470A-85B5-DCEEE2024F73}"/>
          </ac:spMkLst>
        </pc:spChg>
      </pc:sldChg>
      <pc:sldChg chg="addSp modSp new mod">
        <pc:chgData name="Shubham Daule" userId="404e5f070c2fe288" providerId="LiveId" clId="{02B4576E-0873-490D-937E-083828CFD977}" dt="2021-04-26T03:22:44.529" v="935" actId="113"/>
        <pc:sldMkLst>
          <pc:docMk/>
          <pc:sldMk cId="2989117738" sldId="269"/>
        </pc:sldMkLst>
        <pc:spChg chg="mod">
          <ac:chgData name="Shubham Daule" userId="404e5f070c2fe288" providerId="LiveId" clId="{02B4576E-0873-490D-937E-083828CFD977}" dt="2021-04-26T03:22:44.529" v="935" actId="113"/>
          <ac:spMkLst>
            <pc:docMk/>
            <pc:sldMk cId="2989117738" sldId="269"/>
            <ac:spMk id="2" creationId="{28FEA3EE-EB5C-42AE-8FDF-2C4C6E5C3C7D}"/>
          </ac:spMkLst>
        </pc:spChg>
        <pc:spChg chg="mod">
          <ac:chgData name="Shubham Daule" userId="404e5f070c2fe288" providerId="LiveId" clId="{02B4576E-0873-490D-937E-083828CFD977}" dt="2021-04-26T02:24:54.027" v="392" actId="1076"/>
          <ac:spMkLst>
            <pc:docMk/>
            <pc:sldMk cId="2989117738" sldId="269"/>
            <ac:spMk id="3" creationId="{6BA75C57-A595-42B0-B985-9727CC8C87D7}"/>
          </ac:spMkLst>
        </pc:spChg>
        <pc:picChg chg="add mod">
          <ac:chgData name="Shubham Daule" userId="404e5f070c2fe288" providerId="LiveId" clId="{02B4576E-0873-490D-937E-083828CFD977}" dt="2021-04-26T02:25:05.977" v="396" actId="1076"/>
          <ac:picMkLst>
            <pc:docMk/>
            <pc:sldMk cId="2989117738" sldId="269"/>
            <ac:picMk id="5" creationId="{F5064CA2-7275-432B-847D-DBBD8A0283A2}"/>
          </ac:picMkLst>
        </pc:picChg>
      </pc:sldChg>
      <pc:sldChg chg="addSp delSp modSp add mod">
        <pc:chgData name="Shubham Daule" userId="404e5f070c2fe288" providerId="LiveId" clId="{02B4576E-0873-490D-937E-083828CFD977}" dt="2021-04-26T03:22:39.177" v="934" actId="113"/>
        <pc:sldMkLst>
          <pc:docMk/>
          <pc:sldMk cId="1386938377" sldId="270"/>
        </pc:sldMkLst>
        <pc:spChg chg="mod">
          <ac:chgData name="Shubham Daule" userId="404e5f070c2fe288" providerId="LiveId" clId="{02B4576E-0873-490D-937E-083828CFD977}" dt="2021-04-26T03:22:39.177" v="934" actId="113"/>
          <ac:spMkLst>
            <pc:docMk/>
            <pc:sldMk cId="1386938377" sldId="270"/>
            <ac:spMk id="2" creationId="{BF50F8E3-5F7E-4D1D-9946-EB414696175E}"/>
          </ac:spMkLst>
        </pc:spChg>
        <pc:spChg chg="mod">
          <ac:chgData name="Shubham Daule" userId="404e5f070c2fe288" providerId="LiveId" clId="{02B4576E-0873-490D-937E-083828CFD977}" dt="2021-04-26T02:18:48.250" v="334" actId="20577"/>
          <ac:spMkLst>
            <pc:docMk/>
            <pc:sldMk cId="1386938377" sldId="270"/>
            <ac:spMk id="11" creationId="{A4D3CD0D-C716-4929-A372-A37710EBFDAC}"/>
          </ac:spMkLst>
        </pc:spChg>
        <pc:spChg chg="mod">
          <ac:chgData name="Shubham Daule" userId="404e5f070c2fe288" providerId="LiveId" clId="{02B4576E-0873-490D-937E-083828CFD977}" dt="2021-04-26T02:21:30.591" v="355" actId="20577"/>
          <ac:spMkLst>
            <pc:docMk/>
            <pc:sldMk cId="1386938377" sldId="270"/>
            <ac:spMk id="73" creationId="{D8F53485-8161-4B58-9D3B-D5A4CADEE501}"/>
          </ac:spMkLst>
        </pc:spChg>
        <pc:picChg chg="add del mod">
          <ac:chgData name="Shubham Daule" userId="404e5f070c2fe288" providerId="LiveId" clId="{02B4576E-0873-490D-937E-083828CFD977}" dt="2021-04-26T02:18:01.468" v="317" actId="931"/>
          <ac:picMkLst>
            <pc:docMk/>
            <pc:sldMk cId="1386938377" sldId="270"/>
            <ac:picMk id="4" creationId="{8F33002B-C17D-4EE3-8138-BF96F2E4CFE2}"/>
          </ac:picMkLst>
        </pc:picChg>
        <pc:picChg chg="del">
          <ac:chgData name="Shubham Daule" userId="404e5f070c2fe288" providerId="LiveId" clId="{02B4576E-0873-490D-937E-083828CFD977}" dt="2021-04-26T02:05:35.584" v="304" actId="478"/>
          <ac:picMkLst>
            <pc:docMk/>
            <pc:sldMk cId="1386938377" sldId="270"/>
            <ac:picMk id="5" creationId="{9469C27A-9163-4E41-839E-D0A3AF060E10}"/>
          </ac:picMkLst>
        </pc:picChg>
        <pc:picChg chg="del">
          <ac:chgData name="Shubham Daule" userId="404e5f070c2fe288" providerId="LiveId" clId="{02B4576E-0873-490D-937E-083828CFD977}" dt="2021-04-26T02:05:32.085" v="302" actId="478"/>
          <ac:picMkLst>
            <pc:docMk/>
            <pc:sldMk cId="1386938377" sldId="270"/>
            <ac:picMk id="7" creationId="{83D4EB8B-C337-4F5A-B50C-93D3D84C47CC}"/>
          </ac:picMkLst>
        </pc:picChg>
        <pc:picChg chg="add del mod">
          <ac:chgData name="Shubham Daule" userId="404e5f070c2fe288" providerId="LiveId" clId="{02B4576E-0873-490D-937E-083828CFD977}" dt="2021-04-26T02:18:01.468" v="317" actId="931"/>
          <ac:picMkLst>
            <pc:docMk/>
            <pc:sldMk cId="1386938377" sldId="270"/>
            <ac:picMk id="8" creationId="{E2D0B38D-C5A6-4037-BD1D-BB099708321F}"/>
          </ac:picMkLst>
        </pc:picChg>
        <pc:picChg chg="add mod">
          <ac:chgData name="Shubham Daule" userId="404e5f070c2fe288" providerId="LiveId" clId="{02B4576E-0873-490D-937E-083828CFD977}" dt="2021-04-26T02:18:36.952" v="329" actId="14100"/>
          <ac:picMkLst>
            <pc:docMk/>
            <pc:sldMk cId="1386938377" sldId="270"/>
            <ac:picMk id="10" creationId="{DF1853AD-F2C6-4047-BB5C-E1BB25D20735}"/>
          </ac:picMkLst>
        </pc:picChg>
        <pc:picChg chg="del">
          <ac:chgData name="Shubham Daule" userId="404e5f070c2fe288" providerId="LiveId" clId="{02B4576E-0873-490D-937E-083828CFD977}" dt="2021-04-26T02:05:33.867" v="303" actId="478"/>
          <ac:picMkLst>
            <pc:docMk/>
            <pc:sldMk cId="1386938377" sldId="270"/>
            <ac:picMk id="12" creationId="{D9FFAC37-FABD-492A-BA8A-3EBE7B148043}"/>
          </ac:picMkLst>
        </pc:picChg>
        <pc:picChg chg="add mod">
          <ac:chgData name="Shubham Daule" userId="404e5f070c2fe288" providerId="LiveId" clId="{02B4576E-0873-490D-937E-083828CFD977}" dt="2021-04-26T02:18:39.881" v="330" actId="14100"/>
          <ac:picMkLst>
            <pc:docMk/>
            <pc:sldMk cId="1386938377" sldId="270"/>
            <ac:picMk id="14" creationId="{41D53D3F-2B88-40FE-877B-A127E2486DDE}"/>
          </ac:picMkLst>
        </pc:picChg>
        <pc:picChg chg="add mod">
          <ac:chgData name="Shubham Daule" userId="404e5f070c2fe288" providerId="LiveId" clId="{02B4576E-0873-490D-937E-083828CFD977}" dt="2021-04-26T02:20:17.527" v="345" actId="1076"/>
          <ac:picMkLst>
            <pc:docMk/>
            <pc:sldMk cId="1386938377" sldId="270"/>
            <ac:picMk id="16" creationId="{60F22F80-DA14-45E4-8C42-C09FA1E16168}"/>
          </ac:picMkLst>
        </pc:picChg>
        <pc:picChg chg="add mod">
          <ac:chgData name="Shubham Daule" userId="404e5f070c2fe288" providerId="LiveId" clId="{02B4576E-0873-490D-937E-083828CFD977}" dt="2021-04-26T02:20:40.705" v="353" actId="1076"/>
          <ac:picMkLst>
            <pc:docMk/>
            <pc:sldMk cId="1386938377" sldId="270"/>
            <ac:picMk id="18" creationId="{E83E311E-16F4-41D4-89B9-419BDAD9E118}"/>
          </ac:picMkLst>
        </pc:picChg>
      </pc:sldChg>
      <pc:sldChg chg="modSp new mod">
        <pc:chgData name="Shubham Daule" userId="404e5f070c2fe288" providerId="LiveId" clId="{02B4576E-0873-490D-937E-083828CFD977}" dt="2021-04-26T03:22:51.599" v="938" actId="113"/>
        <pc:sldMkLst>
          <pc:docMk/>
          <pc:sldMk cId="3240265556" sldId="271"/>
        </pc:sldMkLst>
        <pc:spChg chg="mod">
          <ac:chgData name="Shubham Daule" userId="404e5f070c2fe288" providerId="LiveId" clId="{02B4576E-0873-490D-937E-083828CFD977}" dt="2021-04-26T03:22:51.599" v="938" actId="113"/>
          <ac:spMkLst>
            <pc:docMk/>
            <pc:sldMk cId="3240265556" sldId="271"/>
            <ac:spMk id="2" creationId="{564DB863-8604-414C-8C9A-8E3EB2E590B8}"/>
          </ac:spMkLst>
        </pc:spChg>
        <pc:spChg chg="mod">
          <ac:chgData name="Shubham Daule" userId="404e5f070c2fe288" providerId="LiveId" clId="{02B4576E-0873-490D-937E-083828CFD977}" dt="2021-04-26T02:59:13.665" v="842" actId="20577"/>
          <ac:spMkLst>
            <pc:docMk/>
            <pc:sldMk cId="3240265556" sldId="271"/>
            <ac:spMk id="3" creationId="{A4DA8A65-76CA-4EE1-97E4-F8F8E9058468}"/>
          </ac:spMkLst>
        </pc:spChg>
      </pc:sldChg>
      <pc:sldChg chg="modSp new del mod">
        <pc:chgData name="Shubham Daule" userId="404e5f070c2fe288" providerId="LiveId" clId="{02B4576E-0873-490D-937E-083828CFD977}" dt="2021-04-26T03:32:54.493" v="1015" actId="47"/>
        <pc:sldMkLst>
          <pc:docMk/>
          <pc:sldMk cId="178173988" sldId="272"/>
        </pc:sldMkLst>
        <pc:spChg chg="mod">
          <ac:chgData name="Shubham Daule" userId="404e5f070c2fe288" providerId="LiveId" clId="{02B4576E-0873-490D-937E-083828CFD977}" dt="2021-04-26T03:22:56.429" v="939" actId="113"/>
          <ac:spMkLst>
            <pc:docMk/>
            <pc:sldMk cId="178173988" sldId="272"/>
            <ac:spMk id="2" creationId="{FBB1E016-9CD4-4FBA-9450-44EE17082F83}"/>
          </ac:spMkLst>
        </pc:spChg>
        <pc:spChg chg="mod">
          <ac:chgData name="Shubham Daule" userId="404e5f070c2fe288" providerId="LiveId" clId="{02B4576E-0873-490D-937E-083828CFD977}" dt="2021-04-26T02:31:43.008" v="586" actId="33524"/>
          <ac:spMkLst>
            <pc:docMk/>
            <pc:sldMk cId="178173988" sldId="272"/>
            <ac:spMk id="3" creationId="{8729FD9E-C11A-4090-A3CF-43D52A113F95}"/>
          </ac:spMkLst>
        </pc:spChg>
      </pc:sldChg>
      <pc:sldChg chg="addSp delSp modSp new mod setBg">
        <pc:chgData name="Shubham Daule" userId="404e5f070c2fe288" providerId="LiveId" clId="{02B4576E-0873-490D-937E-083828CFD977}" dt="2021-04-26T03:32:46.907" v="1014" actId="1076"/>
        <pc:sldMkLst>
          <pc:docMk/>
          <pc:sldMk cId="754954404" sldId="273"/>
        </pc:sldMkLst>
        <pc:spChg chg="mod">
          <ac:chgData name="Shubham Daule" userId="404e5f070c2fe288" providerId="LiveId" clId="{02B4576E-0873-490D-937E-083828CFD977}" dt="2021-04-26T03:32:16.953" v="1007" actId="20577"/>
          <ac:spMkLst>
            <pc:docMk/>
            <pc:sldMk cId="754954404" sldId="273"/>
            <ac:spMk id="2" creationId="{E0322DC6-BB24-4E59-A747-E7C609A28E57}"/>
          </ac:spMkLst>
        </pc:spChg>
        <pc:spChg chg="del mod">
          <ac:chgData name="Shubham Daule" userId="404e5f070c2fe288" providerId="LiveId" clId="{02B4576E-0873-490D-937E-083828CFD977}" dt="2021-04-26T03:27:56.407" v="947" actId="931"/>
          <ac:spMkLst>
            <pc:docMk/>
            <pc:sldMk cId="754954404" sldId="273"/>
            <ac:spMk id="3" creationId="{E070143D-3471-45A9-A690-B7DA74A1E8FE}"/>
          </ac:spMkLst>
        </pc:spChg>
        <pc:spChg chg="add del">
          <ac:chgData name="Shubham Daule" userId="404e5f070c2fe288" providerId="LiveId" clId="{02B4576E-0873-490D-937E-083828CFD977}" dt="2021-04-26T03:32:26.194" v="1008" actId="478"/>
          <ac:spMkLst>
            <pc:docMk/>
            <pc:sldMk cId="754954404" sldId="273"/>
            <ac:spMk id="9" creationId="{3188ADC7-C799-41F7-BD86-1D083234BE0D}"/>
          </ac:spMkLst>
        </pc:spChg>
        <pc:picChg chg="add mod">
          <ac:chgData name="Shubham Daule" userId="404e5f070c2fe288" providerId="LiveId" clId="{02B4576E-0873-490D-937E-083828CFD977}" dt="2021-04-26T03:32:46.907" v="1014" actId="1076"/>
          <ac:picMkLst>
            <pc:docMk/>
            <pc:sldMk cId="754954404" sldId="273"/>
            <ac:picMk id="5" creationId="{7C469A28-4EF7-4EB6-B5DB-88D03638FE13}"/>
          </ac:picMkLst>
        </pc:picChg>
      </pc:sldChg>
      <pc:sldChg chg="addSp delSp modSp new mod modAnim">
        <pc:chgData name="Shubham Daule" userId="404e5f070c2fe288" providerId="LiveId" clId="{02B4576E-0873-490D-937E-083828CFD977}" dt="2021-04-26T03:23:04.905" v="941" actId="113"/>
        <pc:sldMkLst>
          <pc:docMk/>
          <pc:sldMk cId="2571700601" sldId="274"/>
        </pc:sldMkLst>
        <pc:spChg chg="mod">
          <ac:chgData name="Shubham Daule" userId="404e5f070c2fe288" providerId="LiveId" clId="{02B4576E-0873-490D-937E-083828CFD977}" dt="2021-04-26T03:23:04.905" v="941" actId="113"/>
          <ac:spMkLst>
            <pc:docMk/>
            <pc:sldMk cId="2571700601" sldId="274"/>
            <ac:spMk id="2" creationId="{4F8CEEE6-1D4C-42B7-93CA-BFA9744818EE}"/>
          </ac:spMkLst>
        </pc:spChg>
        <pc:spChg chg="del">
          <ac:chgData name="Shubham Daule" userId="404e5f070c2fe288" providerId="LiveId" clId="{02B4576E-0873-490D-937E-083828CFD977}" dt="2021-04-26T02:44:57.179" v="604"/>
          <ac:spMkLst>
            <pc:docMk/>
            <pc:sldMk cId="2571700601" sldId="274"/>
            <ac:spMk id="3" creationId="{7EA28AC6-0710-4A54-8E69-66FFDFC760F8}"/>
          </ac:spMkLst>
        </pc:spChg>
        <pc:picChg chg="add mod">
          <ac:chgData name="Shubham Daule" userId="404e5f070c2fe288" providerId="LiveId" clId="{02B4576E-0873-490D-937E-083828CFD977}" dt="2021-04-26T02:45:17.257" v="608" actId="1076"/>
          <ac:picMkLst>
            <pc:docMk/>
            <pc:sldMk cId="2571700601" sldId="274"/>
            <ac:picMk id="4" creationId="{5F104A2F-20EF-4333-B1CF-C9AC476ABA86}"/>
          </ac:picMkLst>
        </pc:picChg>
      </pc:sldChg>
      <pc:sldChg chg="modSp new mod">
        <pc:chgData name="Shubham Daule" userId="404e5f070c2fe288" providerId="LiveId" clId="{02B4576E-0873-490D-937E-083828CFD977}" dt="2021-04-26T03:33:57.718" v="1020" actId="14100"/>
        <pc:sldMkLst>
          <pc:docMk/>
          <pc:sldMk cId="78003651" sldId="275"/>
        </pc:sldMkLst>
        <pc:spChg chg="mod">
          <ac:chgData name="Shubham Daule" userId="404e5f070c2fe288" providerId="LiveId" clId="{02B4576E-0873-490D-937E-083828CFD977}" dt="2021-04-26T03:23:27.550" v="944" actId="113"/>
          <ac:spMkLst>
            <pc:docMk/>
            <pc:sldMk cId="78003651" sldId="275"/>
            <ac:spMk id="2" creationId="{ECAD2DB3-B091-47A8-8B00-F9B4C7F4BC19}"/>
          </ac:spMkLst>
        </pc:spChg>
        <pc:spChg chg="mod">
          <ac:chgData name="Shubham Daule" userId="404e5f070c2fe288" providerId="LiveId" clId="{02B4576E-0873-490D-937E-083828CFD977}" dt="2021-04-26T03:33:57.718" v="1020" actId="14100"/>
          <ac:spMkLst>
            <pc:docMk/>
            <pc:sldMk cId="78003651" sldId="275"/>
            <ac:spMk id="3" creationId="{0C5CC35B-3671-435C-BDCD-CBAFE6C2D741}"/>
          </ac:spMkLst>
        </pc:spChg>
      </pc:sldChg>
      <pc:sldChg chg="delSp modSp new mod">
        <pc:chgData name="Shubham Daule" userId="404e5f070c2fe288" providerId="LiveId" clId="{02B4576E-0873-490D-937E-083828CFD977}" dt="2021-04-26T03:23:34.879" v="945" actId="113"/>
        <pc:sldMkLst>
          <pc:docMk/>
          <pc:sldMk cId="925483072" sldId="276"/>
        </pc:sldMkLst>
        <pc:spChg chg="mod">
          <ac:chgData name="Shubham Daule" userId="404e5f070c2fe288" providerId="LiveId" clId="{02B4576E-0873-490D-937E-083828CFD977}" dt="2021-04-26T03:23:34.879" v="945" actId="113"/>
          <ac:spMkLst>
            <pc:docMk/>
            <pc:sldMk cId="925483072" sldId="276"/>
            <ac:spMk id="2" creationId="{BA65CE59-DAF0-4A0E-AFAA-B816B584EE08}"/>
          </ac:spMkLst>
        </pc:spChg>
        <pc:spChg chg="del">
          <ac:chgData name="Shubham Daule" userId="404e5f070c2fe288" providerId="LiveId" clId="{02B4576E-0873-490D-937E-083828CFD977}" dt="2021-04-26T03:02:31.830" v="893" actId="478"/>
          <ac:spMkLst>
            <pc:docMk/>
            <pc:sldMk cId="925483072" sldId="276"/>
            <ac:spMk id="3" creationId="{2376984E-BC25-4EB4-94FF-D109F5C0CC20}"/>
          </ac:spMkLst>
        </pc:spChg>
      </pc:sldChg>
      <pc:sldChg chg="addSp delSp modSp new mod setBg addAnim delAnim setClrOvrMap">
        <pc:chgData name="Shubham Daule" userId="404e5f070c2fe288" providerId="LiveId" clId="{02B4576E-0873-490D-937E-083828CFD977}" dt="2021-04-26T03:53:31.091" v="1082" actId="26606"/>
        <pc:sldMkLst>
          <pc:docMk/>
          <pc:sldMk cId="4240277553" sldId="277"/>
        </pc:sldMkLst>
        <pc:spChg chg="mod">
          <ac:chgData name="Shubham Daule" userId="404e5f070c2fe288" providerId="LiveId" clId="{02B4576E-0873-490D-937E-083828CFD977}" dt="2021-04-26T03:53:30.961" v="1081" actId="26606"/>
          <ac:spMkLst>
            <pc:docMk/>
            <pc:sldMk cId="4240277553" sldId="277"/>
            <ac:spMk id="2" creationId="{96A1BB85-D0C6-470E-ABC4-6221DB93F4F2}"/>
          </ac:spMkLst>
        </pc:spChg>
        <pc:spChg chg="del">
          <ac:chgData name="Shubham Daule" userId="404e5f070c2fe288" providerId="LiveId" clId="{02B4576E-0873-490D-937E-083828CFD977}" dt="2021-04-26T03:49:35.064" v="1056" actId="478"/>
          <ac:spMkLst>
            <pc:docMk/>
            <pc:sldMk cId="4240277553" sldId="277"/>
            <ac:spMk id="3" creationId="{63962840-9402-47D6-A520-E165AECFA857}"/>
          </ac:spMkLst>
        </pc:spChg>
        <pc:spChg chg="add del">
          <ac:chgData name="Shubham Daule" userId="404e5f070c2fe288" providerId="LiveId" clId="{02B4576E-0873-490D-937E-083828CFD977}" dt="2021-04-26T03:53:31.091" v="1082" actId="26606"/>
          <ac:spMkLst>
            <pc:docMk/>
            <pc:sldMk cId="4240277553" sldId="277"/>
            <ac:spMk id="68" creationId="{29EF3596-DF97-4605-88C4-E1D6634C1B19}"/>
          </ac:spMkLst>
        </pc:spChg>
        <pc:spChg chg="add del">
          <ac:chgData name="Shubham Daule" userId="404e5f070c2fe288" providerId="LiveId" clId="{02B4576E-0873-490D-937E-083828CFD977}" dt="2021-04-26T03:53:31.091" v="1082" actId="26606"/>
          <ac:spMkLst>
            <pc:docMk/>
            <pc:sldMk cId="4240277553" sldId="277"/>
            <ac:spMk id="128" creationId="{0F4BA0F2-1035-4F3D-B3FE-C551450E423A}"/>
          </ac:spMkLst>
        </pc:spChg>
        <pc:spChg chg="add del">
          <ac:chgData name="Shubham Daule" userId="404e5f070c2fe288" providerId="LiveId" clId="{02B4576E-0873-490D-937E-083828CFD977}" dt="2021-04-26T03:53:30.961" v="1081" actId="26606"/>
          <ac:spMkLst>
            <pc:docMk/>
            <pc:sldMk cId="4240277553" sldId="277"/>
            <ac:spMk id="191" creationId="{CB130D74-9A04-42D9-91F9-699BA7DCE2E0}"/>
          </ac:spMkLst>
        </pc:spChg>
        <pc:spChg chg="add">
          <ac:chgData name="Shubham Daule" userId="404e5f070c2fe288" providerId="LiveId" clId="{02B4576E-0873-490D-937E-083828CFD977}" dt="2021-04-26T03:53:31.091" v="1082" actId="26606"/>
          <ac:spMkLst>
            <pc:docMk/>
            <pc:sldMk cId="4240277553" sldId="277"/>
            <ac:spMk id="251" creationId="{0F4BA0F2-1035-4F3D-B3FE-C551450E423A}"/>
          </ac:spMkLst>
        </pc:spChg>
        <pc:spChg chg="add">
          <ac:chgData name="Shubham Daule" userId="404e5f070c2fe288" providerId="LiveId" clId="{02B4576E-0873-490D-937E-083828CFD977}" dt="2021-04-26T03:53:31.091" v="1082" actId="26606"/>
          <ac:spMkLst>
            <pc:docMk/>
            <pc:sldMk cId="4240277553" sldId="277"/>
            <ac:spMk id="252" creationId="{29EF3596-DF97-4605-88C4-E1D6634C1B19}"/>
          </ac:spMkLst>
        </pc:spChg>
        <pc:grpChg chg="add del">
          <ac:chgData name="Shubham Daule" userId="404e5f070c2fe288" providerId="LiveId" clId="{02B4576E-0873-490D-937E-083828CFD977}" dt="2021-04-26T03:53:31.091" v="1082" actId="26606"/>
          <ac:grpSpMkLst>
            <pc:docMk/>
            <pc:sldMk cId="4240277553" sldId="277"/>
            <ac:grpSpMk id="12" creationId="{AB86F577-8905-4B21-8AF3-C1BB3433775D}"/>
          </ac:grpSpMkLst>
        </pc:grpChg>
        <pc:grpChg chg="add del">
          <ac:chgData name="Shubham Daule" userId="404e5f070c2fe288" providerId="LiveId" clId="{02B4576E-0873-490D-937E-083828CFD977}" dt="2021-04-26T03:53:31.091" v="1082" actId="26606"/>
          <ac:grpSpMkLst>
            <pc:docMk/>
            <pc:sldMk cId="4240277553" sldId="277"/>
            <ac:grpSpMk id="70" creationId="{A04CF5AE-1525-458C-805A-277612287C4F}"/>
          </ac:grpSpMkLst>
        </pc:grpChg>
        <pc:grpChg chg="add del">
          <ac:chgData name="Shubham Daule" userId="404e5f070c2fe288" providerId="LiveId" clId="{02B4576E-0873-490D-937E-083828CFD977}" dt="2021-04-26T03:53:30.961" v="1081" actId="26606"/>
          <ac:grpSpMkLst>
            <pc:docMk/>
            <pc:sldMk cId="4240277553" sldId="277"/>
            <ac:grpSpMk id="135" creationId="{9795E515-5F57-431F-9A0D-3A0419DF7572}"/>
          </ac:grpSpMkLst>
        </pc:grpChg>
        <pc:grpChg chg="add">
          <ac:chgData name="Shubham Daule" userId="404e5f070c2fe288" providerId="LiveId" clId="{02B4576E-0873-490D-937E-083828CFD977}" dt="2021-04-26T03:53:31.091" v="1082" actId="26606"/>
          <ac:grpSpMkLst>
            <pc:docMk/>
            <pc:sldMk cId="4240277553" sldId="277"/>
            <ac:grpSpMk id="193" creationId="{A04CF5AE-1525-458C-805A-277612287C4F}"/>
          </ac:grpSpMkLst>
        </pc:grpChg>
        <pc:grpChg chg="add">
          <ac:chgData name="Shubham Daule" userId="404e5f070c2fe288" providerId="LiveId" clId="{02B4576E-0873-490D-937E-083828CFD977}" dt="2021-04-26T03:53:31.091" v="1082" actId="26606"/>
          <ac:grpSpMkLst>
            <pc:docMk/>
            <pc:sldMk cId="4240277553" sldId="277"/>
            <ac:grpSpMk id="250" creationId="{AB86F577-8905-4B21-8AF3-C1BB3433775D}"/>
          </ac:grpSpMkLst>
        </pc:grpChg>
        <pc:picChg chg="add mod">
          <ac:chgData name="Shubham Daule" userId="404e5f070c2fe288" providerId="LiveId" clId="{02B4576E-0873-490D-937E-083828CFD977}" dt="2021-04-26T03:53:30.961" v="1081" actId="26606"/>
          <ac:picMkLst>
            <pc:docMk/>
            <pc:sldMk cId="4240277553" sldId="277"/>
            <ac:picMk id="5" creationId="{07D6C4A9-467F-4A66-ADC1-73B2F942D38D}"/>
          </ac:picMkLst>
        </pc:picChg>
        <pc:picChg chg="add del">
          <ac:chgData name="Shubham Daule" userId="404e5f070c2fe288" providerId="LiveId" clId="{02B4576E-0873-490D-937E-083828CFD977}" dt="2021-04-26T03:53:31.091" v="1082" actId="26606"/>
          <ac:picMkLst>
            <pc:docMk/>
            <pc:sldMk cId="4240277553" sldId="277"/>
            <ac:picMk id="10" creationId="{678E285C-BE9E-45B7-A3EE-B9792DAE9917}"/>
          </ac:picMkLst>
        </pc:picChg>
        <pc:picChg chg="add del">
          <ac:chgData name="Shubham Daule" userId="404e5f070c2fe288" providerId="LiveId" clId="{02B4576E-0873-490D-937E-083828CFD977}" dt="2021-04-26T03:53:31.091" v="1082" actId="26606"/>
          <ac:picMkLst>
            <pc:docMk/>
            <pc:sldMk cId="4240277553" sldId="277"/>
            <ac:picMk id="126" creationId="{EE045C80-5D28-4F64-9892-322DA1D2378F}"/>
          </ac:picMkLst>
        </pc:picChg>
        <pc:picChg chg="add del">
          <ac:chgData name="Shubham Daule" userId="404e5f070c2fe288" providerId="LiveId" clId="{02B4576E-0873-490D-937E-083828CFD977}" dt="2021-04-26T03:53:30.961" v="1081" actId="26606"/>
          <ac:picMkLst>
            <pc:docMk/>
            <pc:sldMk cId="4240277553" sldId="277"/>
            <ac:picMk id="133" creationId="{50C065C3-0FE3-4452-B765-CB05BBB2A983}"/>
          </ac:picMkLst>
        </pc:picChg>
        <pc:picChg chg="add">
          <ac:chgData name="Shubham Daule" userId="404e5f070c2fe288" providerId="LiveId" clId="{02B4576E-0873-490D-937E-083828CFD977}" dt="2021-04-26T03:53:31.091" v="1082" actId="26606"/>
          <ac:picMkLst>
            <pc:docMk/>
            <pc:sldMk cId="4240277553" sldId="277"/>
            <ac:picMk id="248" creationId="{678E285C-BE9E-45B7-A3EE-B9792DAE9917}"/>
          </ac:picMkLst>
        </pc:picChg>
        <pc:picChg chg="add">
          <ac:chgData name="Shubham Daule" userId="404e5f070c2fe288" providerId="LiveId" clId="{02B4576E-0873-490D-937E-083828CFD977}" dt="2021-04-26T03:53:31.091" v="1082" actId="26606"/>
          <ac:picMkLst>
            <pc:docMk/>
            <pc:sldMk cId="4240277553" sldId="277"/>
            <ac:picMk id="249" creationId="{EE045C80-5D28-4F64-9892-322DA1D2378F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9AEA-08F4-4DB8-ABE5-5B1859ACA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670264"/>
            <a:ext cx="8791575" cy="3071674"/>
          </a:xfrm>
        </p:spPr>
        <p:txBody>
          <a:bodyPr>
            <a:normAutofit/>
          </a:bodyPr>
          <a:lstStyle/>
          <a:p>
            <a:r>
              <a:rPr lang="en-US" sz="5400" b="1" dirty="0"/>
              <a:t>Face detection Using Viola-Jones Algorithm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4673F-60D2-4251-BF5A-80CBEF2A9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2585698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en-US" sz="3300" b="1" dirty="0" err="1">
                <a:solidFill>
                  <a:schemeClr val="tx1">
                    <a:lumMod val="95000"/>
                  </a:schemeClr>
                </a:solidFill>
              </a:rPr>
              <a:t>Eec</a:t>
            </a:r>
            <a:r>
              <a:rPr lang="en-US" sz="3300" b="1" dirty="0">
                <a:solidFill>
                  <a:schemeClr val="tx1">
                    <a:lumMod val="95000"/>
                  </a:schemeClr>
                </a:solidFill>
              </a:rPr>
              <a:t> 693 </a:t>
            </a:r>
          </a:p>
          <a:p>
            <a:pPr algn="r"/>
            <a:r>
              <a:rPr lang="en-US" sz="3300" b="1" dirty="0">
                <a:solidFill>
                  <a:schemeClr val="tx1">
                    <a:lumMod val="95000"/>
                  </a:schemeClr>
                </a:solidFill>
              </a:rPr>
              <a:t>Group 19</a:t>
            </a:r>
          </a:p>
          <a:p>
            <a:pPr algn="r"/>
            <a:r>
              <a:rPr lang="en-US" b="0" dirty="0">
                <a:solidFill>
                  <a:schemeClr val="tx1">
                    <a:lumMod val="95000"/>
                  </a:schemeClr>
                </a:solidFill>
              </a:rPr>
              <a:t>Shubham Daule (2787739) </a:t>
            </a:r>
          </a:p>
          <a:p>
            <a:pPr algn="r"/>
            <a:r>
              <a:rPr lang="en-US" b="0" dirty="0">
                <a:solidFill>
                  <a:schemeClr val="tx1">
                    <a:lumMod val="95000"/>
                  </a:schemeClr>
                </a:solidFill>
              </a:rPr>
              <a:t>Shivani Phadtare (2787493)</a:t>
            </a:r>
          </a:p>
          <a:p>
            <a:pPr algn="r"/>
            <a:r>
              <a:rPr lang="en-US" b="0" dirty="0">
                <a:solidFill>
                  <a:schemeClr val="tx1">
                    <a:lumMod val="95000"/>
                  </a:schemeClr>
                </a:solidFill>
              </a:rPr>
              <a:t>Ramya Kakarla (2785312)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863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0F8E3-5F7E-4D1D-9946-EB4146961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n-US" b="1" dirty="0"/>
              <a:t>Program Parts &amp; Outputs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A4D3CD0D-C716-4929-A372-A37710EBF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962" y="1478570"/>
            <a:ext cx="4710683" cy="626455"/>
          </a:xfrm>
        </p:spPr>
        <p:txBody>
          <a:bodyPr>
            <a:normAutofit/>
          </a:bodyPr>
          <a:lstStyle/>
          <a:p>
            <a:r>
              <a:rPr lang="en-US" dirty="0"/>
              <a:t>Nose Detection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F53485-8161-4B58-9D3B-D5A4CADEE501}"/>
              </a:ext>
            </a:extLst>
          </p:cNvPr>
          <p:cNvSpPr txBox="1"/>
          <p:nvPr/>
        </p:nvSpPr>
        <p:spPr>
          <a:xfrm>
            <a:off x="6702640" y="1542040"/>
            <a:ext cx="5496757" cy="503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Eyes Detection</a:t>
            </a:r>
          </a:p>
        </p:txBody>
      </p:sp>
      <p:pic>
        <p:nvPicPr>
          <p:cNvPr id="10" name="Picture 9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DF1853AD-F2C6-4047-BB5C-E1BB25D20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300" y="2164369"/>
            <a:ext cx="4656266" cy="1645629"/>
          </a:xfrm>
          <a:prstGeom prst="rect">
            <a:avLst/>
          </a:prstGeom>
        </p:spPr>
      </p:pic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1D53D3F-2B88-40FE-877B-A127E2486D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1" y="2164370"/>
            <a:ext cx="4781549" cy="1645630"/>
          </a:xfrm>
          <a:prstGeom prst="rect">
            <a:avLst/>
          </a:prstGeom>
        </p:spPr>
      </p:pic>
      <p:pic>
        <p:nvPicPr>
          <p:cNvPr id="16" name="Picture 15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60F22F80-DA14-45E4-8C42-C09FA1E161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1138" y="3941747"/>
            <a:ext cx="2496590" cy="2748426"/>
          </a:xfrm>
          <a:prstGeom prst="rect">
            <a:avLst/>
          </a:prstGeom>
        </p:spPr>
      </p:pic>
      <p:pic>
        <p:nvPicPr>
          <p:cNvPr id="18" name="Picture 17" descr="A picture containing text, person, person, screenshot&#10;&#10;Description automatically generated">
            <a:extLst>
              <a:ext uri="{FF2B5EF4-FFF2-40B4-BE49-F238E27FC236}">
                <a16:creationId xmlns:a16="http://schemas.microsoft.com/office/drawing/2014/main" id="{E83E311E-16F4-41D4-89B9-419BDAD9E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5480" y="3941747"/>
            <a:ext cx="2496590" cy="274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938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EA3EE-EB5C-42AE-8FDF-2C4C6E5C3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r>
              <a:rPr lang="en-US" b="1" dirty="0"/>
              <a:t>Program Parts &amp;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75C57-A595-42B0-B985-9727CC8C8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171290"/>
            <a:ext cx="9905999" cy="1229119"/>
          </a:xfrm>
        </p:spPr>
        <p:txBody>
          <a:bodyPr/>
          <a:lstStyle/>
          <a:p>
            <a:r>
              <a:rPr lang="en-US" dirty="0"/>
              <a:t>Multiple Face Detection</a:t>
            </a:r>
          </a:p>
        </p:txBody>
      </p:sp>
      <p:pic>
        <p:nvPicPr>
          <p:cNvPr id="5" name="Picture 4" descr="A picture containing text, bunch, many, different&#10;&#10;Description automatically generated">
            <a:extLst>
              <a:ext uri="{FF2B5EF4-FFF2-40B4-BE49-F238E27FC236}">
                <a16:creationId xmlns:a16="http://schemas.microsoft.com/office/drawing/2014/main" id="{F5064CA2-7275-432B-847D-DBBD8A028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440" y="1907380"/>
            <a:ext cx="8897940" cy="468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17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DB863-8604-414C-8C9A-8E3EB2E59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Accessing Webcam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A8A65-76CA-4EE1-97E4-F8F8E9058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 to show Webcam properties:</a:t>
            </a:r>
          </a:p>
          <a:p>
            <a:pPr lvl="1"/>
            <a:r>
              <a:rPr lang="en-US" dirty="0"/>
              <a:t>web = webcam , </a:t>
            </a:r>
            <a:r>
              <a:rPr lang="en-US" dirty="0" err="1"/>
              <a:t>webcamlist</a:t>
            </a:r>
            <a:endParaRPr lang="en-US" dirty="0"/>
          </a:p>
          <a:p>
            <a:r>
              <a:rPr lang="en-US" dirty="0"/>
              <a:t>Command to access Webcam:</a:t>
            </a:r>
          </a:p>
          <a:p>
            <a:pPr lvl="1"/>
            <a:r>
              <a:rPr lang="en-US" dirty="0"/>
              <a:t>web = webcam (‘HD Camera’);</a:t>
            </a:r>
          </a:p>
          <a:p>
            <a:pPr lvl="1"/>
            <a:r>
              <a:rPr lang="en-US" dirty="0"/>
              <a:t>video = </a:t>
            </a:r>
            <a:r>
              <a:rPr lang="en-US" dirty="0" err="1"/>
              <a:t>videoinput</a:t>
            </a:r>
            <a:r>
              <a:rPr lang="en-US" dirty="0"/>
              <a:t>(‘winvideo’,1); preview(video);</a:t>
            </a:r>
          </a:p>
          <a:p>
            <a:r>
              <a:rPr lang="en-US" dirty="0"/>
              <a:t>Command to show </a:t>
            </a:r>
            <a:r>
              <a:rPr lang="en-US"/>
              <a:t>Webcam snapshots:</a:t>
            </a:r>
            <a:endParaRPr lang="en-US" dirty="0"/>
          </a:p>
          <a:p>
            <a:pPr lvl="1"/>
            <a:r>
              <a:rPr lang="en-US" dirty="0"/>
              <a:t>web = webcam , </a:t>
            </a:r>
            <a:r>
              <a:rPr lang="en-US" dirty="0" err="1"/>
              <a:t>webcamlist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265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22DC6-BB24-4E59-A747-E7C609A28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b="1" dirty="0"/>
              <a:t> Program for webcam </a:t>
            </a:r>
          </a:p>
        </p:txBody>
      </p:sp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id="{7C469A28-4EF7-4EB6-B5DB-88D03638F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746" y="2097088"/>
            <a:ext cx="5519331" cy="345516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4954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CEEE6-1D4C-42B7-93CA-BFA97448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94643"/>
            <a:ext cx="9905998" cy="1478570"/>
          </a:xfrm>
        </p:spPr>
        <p:txBody>
          <a:bodyPr/>
          <a:lstStyle/>
          <a:p>
            <a:r>
              <a:rPr lang="en-US" b="1" dirty="0"/>
              <a:t>Multi-face detection output</a:t>
            </a:r>
          </a:p>
        </p:txBody>
      </p:sp>
      <p:pic>
        <p:nvPicPr>
          <p:cNvPr id="4" name="Project1">
            <a:hlinkClick r:id="" action="ppaction://media"/>
            <a:extLst>
              <a:ext uri="{FF2B5EF4-FFF2-40B4-BE49-F238E27FC236}">
                <a16:creationId xmlns:a16="http://schemas.microsoft.com/office/drawing/2014/main" id="{5F104A2F-20EF-4333-B1CF-C9AC476ABA8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8088" y="1773845"/>
            <a:ext cx="9905998" cy="4465637"/>
          </a:xfrm>
        </p:spPr>
      </p:pic>
    </p:spTree>
    <p:extLst>
      <p:ext uri="{BB962C8B-B14F-4D97-AF65-F5344CB8AC3E}">
        <p14:creationId xmlns:p14="http://schemas.microsoft.com/office/powerpoint/2010/main" val="2571700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D2DB3-B091-47A8-8B00-F9B4C7F4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CC35B-3671-435C-BDCD-CBAFE6C2D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36034"/>
            <a:ext cx="9905999" cy="428252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03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5CE59-DAF0-4A0E-AFAA-B816B584E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972" y="1950868"/>
            <a:ext cx="10156055" cy="29562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>
                <a:latin typeface="Cooper Black" panose="0208090404030B0204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25483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>
            <a:extLst>
              <a:ext uri="{FF2B5EF4-FFF2-40B4-BE49-F238E27FC236}">
                <a16:creationId xmlns:a16="http://schemas.microsoft.com/office/drawing/2014/main" id="{EA8ADA9F-99E3-4964-8962-1118D1439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366C3164-AA9F-47E3-913A-4F002BC0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23FFBAC2-26D2-48B6-B2AA-34AEA0E79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7" name="Rectangle 5">
                <a:extLst>
                  <a:ext uri="{FF2B5EF4-FFF2-40B4-BE49-F238E27FC236}">
                    <a16:creationId xmlns:a16="http://schemas.microsoft.com/office/drawing/2014/main" id="{9B164BCB-27D3-4B8C-AC13-0A6F46108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6">
                <a:extLst>
                  <a:ext uri="{FF2B5EF4-FFF2-40B4-BE49-F238E27FC236}">
                    <a16:creationId xmlns:a16="http://schemas.microsoft.com/office/drawing/2014/main" id="{10B247BE-F4A2-4259-9B20-FB9A555D2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7">
                <a:extLst>
                  <a:ext uri="{FF2B5EF4-FFF2-40B4-BE49-F238E27FC236}">
                    <a16:creationId xmlns:a16="http://schemas.microsoft.com/office/drawing/2014/main" id="{39322C5A-DB6D-4B28-8C1C-1B1E8967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8">
                <a:extLst>
                  <a:ext uri="{FF2B5EF4-FFF2-40B4-BE49-F238E27FC236}">
                    <a16:creationId xmlns:a16="http://schemas.microsoft.com/office/drawing/2014/main" id="{67009B08-E345-4516-96EC-ED0AB1F30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9">
                <a:extLst>
                  <a:ext uri="{FF2B5EF4-FFF2-40B4-BE49-F238E27FC236}">
                    <a16:creationId xmlns:a16="http://schemas.microsoft.com/office/drawing/2014/main" id="{DFE2793C-165C-4635-A26E-C569C8E0C5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10">
                <a:extLst>
                  <a:ext uri="{FF2B5EF4-FFF2-40B4-BE49-F238E27FC236}">
                    <a16:creationId xmlns:a16="http://schemas.microsoft.com/office/drawing/2014/main" id="{ECDFEF2C-7B0A-41A1-BB61-C92CB3E3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11">
                <a:extLst>
                  <a:ext uri="{FF2B5EF4-FFF2-40B4-BE49-F238E27FC236}">
                    <a16:creationId xmlns:a16="http://schemas.microsoft.com/office/drawing/2014/main" id="{0012A396-1946-4B40-AA39-0790157CE9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12">
                <a:extLst>
                  <a:ext uri="{FF2B5EF4-FFF2-40B4-BE49-F238E27FC236}">
                    <a16:creationId xmlns:a16="http://schemas.microsoft.com/office/drawing/2014/main" id="{CD6C6024-F73D-4991-97B9-BE53FF24E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13">
                <a:extLst>
                  <a:ext uri="{FF2B5EF4-FFF2-40B4-BE49-F238E27FC236}">
                    <a16:creationId xmlns:a16="http://schemas.microsoft.com/office/drawing/2014/main" id="{5977EDD1-3D10-43FA-B800-7A7C8112B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14">
                <a:extLst>
                  <a:ext uri="{FF2B5EF4-FFF2-40B4-BE49-F238E27FC236}">
                    <a16:creationId xmlns:a16="http://schemas.microsoft.com/office/drawing/2014/main" id="{D37988CF-9FC6-48F5-82F8-D2EB0178A3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15">
                <a:extLst>
                  <a:ext uri="{FF2B5EF4-FFF2-40B4-BE49-F238E27FC236}">
                    <a16:creationId xmlns:a16="http://schemas.microsoft.com/office/drawing/2014/main" id="{EC5BB05B-491C-414A-91C3-B1CAB785A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Line 16">
                <a:extLst>
                  <a:ext uri="{FF2B5EF4-FFF2-40B4-BE49-F238E27FC236}">
                    <a16:creationId xmlns:a16="http://schemas.microsoft.com/office/drawing/2014/main" id="{F3180CB6-F8D2-4596-B6CB-F9CEF5D38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89" name="Freeform 17">
                <a:extLst>
                  <a:ext uri="{FF2B5EF4-FFF2-40B4-BE49-F238E27FC236}">
                    <a16:creationId xmlns:a16="http://schemas.microsoft.com/office/drawing/2014/main" id="{DF338DD3-80F8-4F68-AC7C-361ABF2A9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18">
                <a:extLst>
                  <a:ext uri="{FF2B5EF4-FFF2-40B4-BE49-F238E27FC236}">
                    <a16:creationId xmlns:a16="http://schemas.microsoft.com/office/drawing/2014/main" id="{9666E4DB-B855-4A4E-BB50-1880738C11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9">
                <a:extLst>
                  <a:ext uri="{FF2B5EF4-FFF2-40B4-BE49-F238E27FC236}">
                    <a16:creationId xmlns:a16="http://schemas.microsoft.com/office/drawing/2014/main" id="{F570FD9C-B435-4EF1-962C-621F1261A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20">
                <a:extLst>
                  <a:ext uri="{FF2B5EF4-FFF2-40B4-BE49-F238E27FC236}">
                    <a16:creationId xmlns:a16="http://schemas.microsoft.com/office/drawing/2014/main" id="{E236AF0B-3BDC-43C3-8FFC-2A94121E94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Rectangle 21">
                <a:extLst>
                  <a:ext uri="{FF2B5EF4-FFF2-40B4-BE49-F238E27FC236}">
                    <a16:creationId xmlns:a16="http://schemas.microsoft.com/office/drawing/2014/main" id="{3BA2C208-5097-4497-AA2C-ADDDAB48B6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22">
                <a:extLst>
                  <a:ext uri="{FF2B5EF4-FFF2-40B4-BE49-F238E27FC236}">
                    <a16:creationId xmlns:a16="http://schemas.microsoft.com/office/drawing/2014/main" id="{6A45DD96-8D07-43CA-B036-6FDA880A1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23">
                <a:extLst>
                  <a:ext uri="{FF2B5EF4-FFF2-40B4-BE49-F238E27FC236}">
                    <a16:creationId xmlns:a16="http://schemas.microsoft.com/office/drawing/2014/main" id="{AF7F7CBB-E154-4CD5-9ED0-D5DDC1DFEA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24">
                <a:extLst>
                  <a:ext uri="{FF2B5EF4-FFF2-40B4-BE49-F238E27FC236}">
                    <a16:creationId xmlns:a16="http://schemas.microsoft.com/office/drawing/2014/main" id="{EFF4AB16-41DD-4877-8C28-ED78F4CA7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25">
                <a:extLst>
                  <a:ext uri="{FF2B5EF4-FFF2-40B4-BE49-F238E27FC236}">
                    <a16:creationId xmlns:a16="http://schemas.microsoft.com/office/drawing/2014/main" id="{30BCBD5D-92EB-487E-B1D0-F9000D45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26">
                <a:extLst>
                  <a:ext uri="{FF2B5EF4-FFF2-40B4-BE49-F238E27FC236}">
                    <a16:creationId xmlns:a16="http://schemas.microsoft.com/office/drawing/2014/main" id="{DA07BDB8-9827-4EBF-9B99-6C503EA0BC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27">
                <a:extLst>
                  <a:ext uri="{FF2B5EF4-FFF2-40B4-BE49-F238E27FC236}">
                    <a16:creationId xmlns:a16="http://schemas.microsoft.com/office/drawing/2014/main" id="{7F41FB05-1B3F-450A-A1A7-8C8BD182A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28">
                <a:extLst>
                  <a:ext uri="{FF2B5EF4-FFF2-40B4-BE49-F238E27FC236}">
                    <a16:creationId xmlns:a16="http://schemas.microsoft.com/office/drawing/2014/main" id="{0629E219-1F32-41C1-B921-05E456117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9">
                <a:extLst>
                  <a:ext uri="{FF2B5EF4-FFF2-40B4-BE49-F238E27FC236}">
                    <a16:creationId xmlns:a16="http://schemas.microsoft.com/office/drawing/2014/main" id="{8081FB28-486E-4C09-9D15-0B2657B56F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Freeform 30">
                <a:extLst>
                  <a:ext uri="{FF2B5EF4-FFF2-40B4-BE49-F238E27FC236}">
                    <a16:creationId xmlns:a16="http://schemas.microsoft.com/office/drawing/2014/main" id="{CB547EFB-F29D-4336-9644-0AE7A94EA4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31">
                <a:extLst>
                  <a:ext uri="{FF2B5EF4-FFF2-40B4-BE49-F238E27FC236}">
                    <a16:creationId xmlns:a16="http://schemas.microsoft.com/office/drawing/2014/main" id="{BB2793F4-FAD7-459A-BC46-06BB1D4FA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C01589C-0235-4B21-B264-777746D4D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7" name="Freeform 32">
                <a:extLst>
                  <a:ext uri="{FF2B5EF4-FFF2-40B4-BE49-F238E27FC236}">
                    <a16:creationId xmlns:a16="http://schemas.microsoft.com/office/drawing/2014/main" id="{678F5669-8CE7-445E-8D54-49C5E2013B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33">
                <a:extLst>
                  <a:ext uri="{FF2B5EF4-FFF2-40B4-BE49-F238E27FC236}">
                    <a16:creationId xmlns:a16="http://schemas.microsoft.com/office/drawing/2014/main" id="{E93A3F8E-D876-485E-9EDC-43E315DE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34">
                <a:extLst>
                  <a:ext uri="{FF2B5EF4-FFF2-40B4-BE49-F238E27FC236}">
                    <a16:creationId xmlns:a16="http://schemas.microsoft.com/office/drawing/2014/main" id="{B4F848A6-931A-4CC9-9B29-C7A9CEA3A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35">
                <a:extLst>
                  <a:ext uri="{FF2B5EF4-FFF2-40B4-BE49-F238E27FC236}">
                    <a16:creationId xmlns:a16="http://schemas.microsoft.com/office/drawing/2014/main" id="{5C4204D4-6782-4DB1-8FF8-86CC698AF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36">
                <a:extLst>
                  <a:ext uri="{FF2B5EF4-FFF2-40B4-BE49-F238E27FC236}">
                    <a16:creationId xmlns:a16="http://schemas.microsoft.com/office/drawing/2014/main" id="{3907C583-5764-43DC-8AF9-992D3472F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37">
                <a:extLst>
                  <a:ext uri="{FF2B5EF4-FFF2-40B4-BE49-F238E27FC236}">
                    <a16:creationId xmlns:a16="http://schemas.microsoft.com/office/drawing/2014/main" id="{56CE3D6E-1121-4EF2-9DFB-7F3937FCC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38">
                <a:extLst>
                  <a:ext uri="{FF2B5EF4-FFF2-40B4-BE49-F238E27FC236}">
                    <a16:creationId xmlns:a16="http://schemas.microsoft.com/office/drawing/2014/main" id="{3AEB7245-E197-4AE5-BCFC-7821E49EFE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4" name="Freeform 39">
                <a:extLst>
                  <a:ext uri="{FF2B5EF4-FFF2-40B4-BE49-F238E27FC236}">
                    <a16:creationId xmlns:a16="http://schemas.microsoft.com/office/drawing/2014/main" id="{801E9C76-F4FB-4C4D-9350-B526F294E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40">
                <a:extLst>
                  <a:ext uri="{FF2B5EF4-FFF2-40B4-BE49-F238E27FC236}">
                    <a16:creationId xmlns:a16="http://schemas.microsoft.com/office/drawing/2014/main" id="{F9C0C5DE-6C8C-4CD0-9C91-6A132A06DA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Rectangle 41">
                <a:extLst>
                  <a:ext uri="{FF2B5EF4-FFF2-40B4-BE49-F238E27FC236}">
                    <a16:creationId xmlns:a16="http://schemas.microsoft.com/office/drawing/2014/main" id="{955A7039-8B66-4CF0-8048-0AD0F4A5B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05" name="Picture 2">
            <a:extLst>
              <a:ext uri="{FF2B5EF4-FFF2-40B4-BE49-F238E27FC236}">
                <a16:creationId xmlns:a16="http://schemas.microsoft.com/office/drawing/2014/main" id="{6D651BB0-1DFD-4941-83DD-704006F6B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" name="Round Diagonal Corner Rectangle 6">
            <a:extLst>
              <a:ext uri="{FF2B5EF4-FFF2-40B4-BE49-F238E27FC236}">
                <a16:creationId xmlns:a16="http://schemas.microsoft.com/office/drawing/2014/main" id="{3D66C6E3-EBD2-40B7-8FD8-D6D2250FC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14FE013B-BB80-4871-9866-EC5E66B4F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7942" y="1136606"/>
            <a:ext cx="7692936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6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6" name="Rectangle 75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C86082-F9F8-4E5E-9979-74DDB4093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b="1" dirty="0"/>
              <a:t>Introduction</a:t>
            </a:r>
          </a:p>
        </p:txBody>
      </p:sp>
      <p:pic>
        <p:nvPicPr>
          <p:cNvPr id="5" name="Content Placeholder 4" descr="A picture containing jellyfish, ctenophore, hydrozoan, ocean floor&#10;&#10;Description automatically generated">
            <a:extLst>
              <a:ext uri="{FF2B5EF4-FFF2-40B4-BE49-F238E27FC236}">
                <a16:creationId xmlns:a16="http://schemas.microsoft.com/office/drawing/2014/main" id="{BD42FF89-41A4-4678-82C0-677FC98F92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912" r="-1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1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4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1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2DC27DD-81E2-434C-8BB0-78E7A10F6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724656" cy="3541714"/>
          </a:xfrm>
        </p:spPr>
        <p:txBody>
          <a:bodyPr>
            <a:normAutofit/>
          </a:bodyPr>
          <a:lstStyle/>
          <a:p>
            <a:r>
              <a:rPr lang="en-US" sz="2800" dirty="0"/>
              <a:t>Definition</a:t>
            </a:r>
          </a:p>
          <a:p>
            <a:r>
              <a:rPr lang="en-US" sz="2800" dirty="0"/>
              <a:t>History</a:t>
            </a:r>
          </a:p>
          <a:p>
            <a:r>
              <a:rPr lang="en-US" sz="2800" dirty="0"/>
              <a:t>How is face detection works?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0801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3DD9E-B7FB-44D5-BDD6-432520D60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/>
              <a:t>Viola-Jones Algorithm</a:t>
            </a:r>
            <a:br>
              <a:rPr lang="en-US" sz="3600" b="1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BC6EB-8267-4A23-80D7-325F21D79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6350" y="2249487"/>
            <a:ext cx="9771061" cy="3541714"/>
          </a:xfrm>
        </p:spPr>
        <p:txBody>
          <a:bodyPr>
            <a:normAutofit/>
          </a:bodyPr>
          <a:lstStyle/>
          <a:p>
            <a:r>
              <a:rPr lang="en-US" sz="2200" dirty="0" err="1"/>
              <a:t>Haar</a:t>
            </a:r>
            <a:r>
              <a:rPr lang="en-US" sz="2200" dirty="0"/>
              <a:t>-like features selection.</a:t>
            </a:r>
          </a:p>
          <a:p>
            <a:pPr lvl="1"/>
            <a:r>
              <a:rPr lang="en-US" sz="1800" dirty="0"/>
              <a:t>Edge features</a:t>
            </a:r>
          </a:p>
          <a:p>
            <a:pPr lvl="1"/>
            <a:r>
              <a:rPr lang="en-US" sz="1800" dirty="0"/>
              <a:t>Line-features</a:t>
            </a:r>
          </a:p>
          <a:p>
            <a:pPr lvl="1"/>
            <a:r>
              <a:rPr lang="en-US" sz="1800" dirty="0"/>
              <a:t>Four-sided features</a:t>
            </a:r>
          </a:p>
          <a:p>
            <a:r>
              <a:rPr lang="en-US" sz="2200" dirty="0"/>
              <a:t>Creating an integral image.</a:t>
            </a:r>
          </a:p>
          <a:p>
            <a:r>
              <a:rPr lang="en-US" sz="2200" dirty="0" err="1"/>
              <a:t>Adaboost</a:t>
            </a:r>
            <a:r>
              <a:rPr lang="en-US" sz="2200" dirty="0"/>
              <a:t> training.</a:t>
            </a:r>
          </a:p>
          <a:p>
            <a:r>
              <a:rPr lang="en-US" sz="2200" dirty="0"/>
              <a:t>Cascading classifiers.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5" name="Picture 4" descr="Text, qr code&#10;&#10;Description automatically generated">
            <a:extLst>
              <a:ext uri="{FF2B5EF4-FFF2-40B4-BE49-F238E27FC236}">
                <a16:creationId xmlns:a16="http://schemas.microsoft.com/office/drawing/2014/main" id="{9777745C-3140-4B0A-B239-E65BC320C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575" y="2658269"/>
            <a:ext cx="297180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826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B9EFD-E10D-49CC-A85A-44F28033D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Viola-Jones Algorithm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1A85A-6C97-4BF7-ABEB-46A3F8410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Threshold Function Value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Cascade Architecture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dirty="0"/>
          </a:p>
        </p:txBody>
      </p:sp>
      <p:pic>
        <p:nvPicPr>
          <p:cNvPr id="5" name="Picture 4" descr="Diagram&#10;&#10;Description automatically generated with low confidence">
            <a:extLst>
              <a:ext uri="{FF2B5EF4-FFF2-40B4-BE49-F238E27FC236}">
                <a16:creationId xmlns:a16="http://schemas.microsoft.com/office/drawing/2014/main" id="{82B07F2C-73E0-4362-AC24-4B717CB10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392" y="2968588"/>
            <a:ext cx="2554012" cy="92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974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17F50-305F-4CFD-A184-FC0BF0D72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9021763" cy="1124557"/>
          </a:xfrm>
        </p:spPr>
        <p:txBody>
          <a:bodyPr anchor="b">
            <a:normAutofit/>
          </a:bodyPr>
          <a:lstStyle/>
          <a:p>
            <a:r>
              <a:rPr lang="en-US" b="1" dirty="0"/>
              <a:t>toolboxes required for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1FF28-890D-4A21-A8B2-00D6638A7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6916738" cy="3541714"/>
          </a:xfrm>
        </p:spPr>
        <p:txBody>
          <a:bodyPr>
            <a:normAutofit/>
          </a:bodyPr>
          <a:lstStyle/>
          <a:p>
            <a:r>
              <a:rPr lang="en-US" dirty="0"/>
              <a:t>Computer Vision Toolbox</a:t>
            </a:r>
          </a:p>
          <a:p>
            <a:pPr lvl="1"/>
            <a:r>
              <a:rPr lang="en-US" dirty="0"/>
              <a:t>Feature Detection, Extraction, Matching</a:t>
            </a:r>
          </a:p>
          <a:p>
            <a:pPr lvl="1"/>
            <a:r>
              <a:rPr lang="en-US" dirty="0"/>
              <a:t>Object Detection and Tracking</a:t>
            </a:r>
          </a:p>
          <a:p>
            <a:r>
              <a:rPr lang="en-US" dirty="0"/>
              <a:t>MATLAB Support Package for USB Webcams </a:t>
            </a:r>
          </a:p>
          <a:p>
            <a:pPr lvl="1"/>
            <a:r>
              <a:rPr lang="en-US" dirty="0"/>
              <a:t>Detect all available UVC-compliant Webcams</a:t>
            </a:r>
          </a:p>
          <a:p>
            <a:pPr lvl="1"/>
            <a:r>
              <a:rPr lang="en-US" dirty="0"/>
              <a:t>Configure Webcam properties in Windows and Linux.</a:t>
            </a:r>
          </a:p>
          <a:p>
            <a:endParaRPr lang="en-US" dirty="0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E343913-0270-4B3C-A81D-DC932C2034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40" b="-1"/>
          <a:stretch/>
        </p:blipFill>
        <p:spPr>
          <a:xfrm>
            <a:off x="8458200" y="2097087"/>
            <a:ext cx="2586997" cy="3523479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6343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84A90-E671-4088-965B-79DA75F80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 Detector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C3FDE-CF0D-4F00-AA73-3212D8E0C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DETECTOR = </a:t>
            </a:r>
            <a:r>
              <a:rPr lang="en-US" dirty="0" err="1"/>
              <a:t>vision.CascadeObjectDetector</a:t>
            </a:r>
            <a:r>
              <a:rPr lang="en-US" dirty="0"/>
              <a:t> (</a:t>
            </a:r>
            <a:r>
              <a:rPr lang="en-US" dirty="0" err="1"/>
              <a:t>MODEl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BBOX = step (DETECTOR, I);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A004BD9-F8B1-4715-A563-EF55EE2C1F18}"/>
              </a:ext>
            </a:extLst>
          </p:cNvPr>
          <p:cNvSpPr/>
          <p:nvPr/>
        </p:nvSpPr>
        <p:spPr>
          <a:xfrm>
            <a:off x="8353887" y="2165041"/>
            <a:ext cx="2228296" cy="85447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Eyes, Mouth, </a:t>
            </a:r>
            <a:br>
              <a:rPr lang="en-US" dirty="0"/>
            </a:br>
            <a:r>
              <a:rPr lang="en-US" dirty="0"/>
              <a:t>Nose, Upper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68A83E1-7DC6-42B8-BD6C-AFDE35DBCEB7}"/>
              </a:ext>
            </a:extLst>
          </p:cNvPr>
          <p:cNvCxnSpPr>
            <a:endCxn id="4" idx="1"/>
          </p:cNvCxnSpPr>
          <p:nvPr/>
        </p:nvCxnSpPr>
        <p:spPr>
          <a:xfrm>
            <a:off x="7830105" y="2556769"/>
            <a:ext cx="523782" cy="35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8A3056F-4553-46D2-B3DC-0CB2D9BA30E4}"/>
              </a:ext>
            </a:extLst>
          </p:cNvPr>
          <p:cNvSpPr/>
          <p:nvPr/>
        </p:nvSpPr>
        <p:spPr>
          <a:xfrm>
            <a:off x="1599460" y="5402711"/>
            <a:ext cx="2228296" cy="85447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 x 4 matrix</a:t>
            </a:r>
            <a:br>
              <a:rPr lang="en-US" dirty="0"/>
            </a:br>
            <a:r>
              <a:rPr lang="en-US" dirty="0"/>
              <a:t>[x y width height]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47575-5381-4B34-97E5-0E26FF4194C2}"/>
              </a:ext>
            </a:extLst>
          </p:cNvPr>
          <p:cNvSpPr/>
          <p:nvPr/>
        </p:nvSpPr>
        <p:spPr>
          <a:xfrm>
            <a:off x="4521693" y="5169718"/>
            <a:ext cx="2228296" cy="85447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Created using</a:t>
            </a:r>
            <a:br>
              <a:rPr lang="en-US" dirty="0"/>
            </a:br>
            <a:r>
              <a:rPr lang="en-US" dirty="0" err="1"/>
              <a:t>Vision.CascadeObjectDetector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BF1030-A223-4D4E-98A9-1EA4BC7EBAC3}"/>
              </a:ext>
            </a:extLst>
          </p:cNvPr>
          <p:cNvSpPr/>
          <p:nvPr/>
        </p:nvSpPr>
        <p:spPr>
          <a:xfrm>
            <a:off x="6094411" y="3927258"/>
            <a:ext cx="2228296" cy="85447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Eyes, Mouth, </a:t>
            </a:r>
            <a:br>
              <a:rPr lang="en-US" dirty="0"/>
            </a:br>
            <a:r>
              <a:rPr lang="en-US" dirty="0"/>
              <a:t>Nose, Upper Body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706DB7-0EA4-494C-9462-14E57681C35D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1821402" y="4422560"/>
            <a:ext cx="892206" cy="980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53A3C72-BACA-4169-8C5A-D050D6D3AECF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900257" y="4422559"/>
            <a:ext cx="1735584" cy="747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D0D9992-F63D-4410-91B9-43D20C0B3434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712139" y="4228567"/>
            <a:ext cx="1382272" cy="125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384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A55C5-9B34-4B21-B7B6-84FF6AAF2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 Detector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C32E1-563C-4E2B-AD6D-6B628D916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Ifaces</a:t>
            </a:r>
            <a:r>
              <a:rPr lang="en-US" dirty="0"/>
              <a:t> = </a:t>
            </a:r>
            <a:r>
              <a:rPr lang="en-US" dirty="0" err="1"/>
              <a:t>insertObjectAnnotation</a:t>
            </a:r>
            <a:r>
              <a:rPr lang="en-US" dirty="0"/>
              <a:t>(I, ‘rectangle’, </a:t>
            </a:r>
            <a:r>
              <a:rPr lang="en-US" dirty="0" err="1"/>
              <a:t>bboxes</a:t>
            </a:r>
            <a:r>
              <a:rPr lang="en-US" dirty="0"/>
              <a:t>, ‘Face’);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FCC9F9-6527-4DCF-AF0B-2947DB54C676}"/>
              </a:ext>
            </a:extLst>
          </p:cNvPr>
          <p:cNvSpPr/>
          <p:nvPr/>
        </p:nvSpPr>
        <p:spPr>
          <a:xfrm>
            <a:off x="1141411" y="3258753"/>
            <a:ext cx="1241394" cy="5408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  <a:br>
              <a:rPr lang="en-US" dirty="0"/>
            </a:br>
            <a:r>
              <a:rPr lang="en-US" dirty="0"/>
              <a:t>Image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BEDBF9-591A-4A89-B051-2E535C665F57}"/>
              </a:ext>
            </a:extLst>
          </p:cNvPr>
          <p:cNvSpPr/>
          <p:nvPr/>
        </p:nvSpPr>
        <p:spPr>
          <a:xfrm>
            <a:off x="8880519" y="3258754"/>
            <a:ext cx="1241394" cy="5408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Label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44FC28-0E37-40CA-858B-AD6D325C4D16}"/>
              </a:ext>
            </a:extLst>
          </p:cNvPr>
          <p:cNvSpPr/>
          <p:nvPr/>
        </p:nvSpPr>
        <p:spPr>
          <a:xfrm>
            <a:off x="7488205" y="3258755"/>
            <a:ext cx="1241394" cy="5408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Position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2E00C6-75E1-4034-8E04-A9820BD89D23}"/>
              </a:ext>
            </a:extLst>
          </p:cNvPr>
          <p:cNvSpPr/>
          <p:nvPr/>
        </p:nvSpPr>
        <p:spPr>
          <a:xfrm>
            <a:off x="6094411" y="3263193"/>
            <a:ext cx="1241394" cy="5408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Shape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086989-4D05-4EF2-BB48-46DE7A86813C}"/>
              </a:ext>
            </a:extLst>
          </p:cNvPr>
          <p:cNvSpPr/>
          <p:nvPr/>
        </p:nvSpPr>
        <p:spPr>
          <a:xfrm>
            <a:off x="4700617" y="3263517"/>
            <a:ext cx="1241394" cy="54088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16F9B5A-2FCD-42C2-A929-CCFB7BFBB28D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321314" y="2627790"/>
            <a:ext cx="94066" cy="635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DFDDFAD-5243-4A2B-87EA-B0489B66C3A6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6201683" y="2681841"/>
            <a:ext cx="513425" cy="581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C9C573-D2CB-4A51-881E-C31E969B5FF8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7456024" y="2627790"/>
            <a:ext cx="652878" cy="630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8D76CB-BA4E-4B0E-A6FE-15C4581E426D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8413962" y="2681841"/>
            <a:ext cx="1087254" cy="576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E4F5907-59DE-46B7-A845-24BC37B72CE0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1757726" y="2681841"/>
            <a:ext cx="4382" cy="576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016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0F8E3-5F7E-4D1D-9946-EB4146961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n-US" b="1" dirty="0"/>
              <a:t>Program Parts &amp; Outputs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469C27A-9163-4E41-839E-D0A3AF060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1" y="2105025"/>
            <a:ext cx="4689234" cy="1823161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A4D3CD0D-C716-4929-A372-A37710EBF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962" y="1478570"/>
            <a:ext cx="4710683" cy="626455"/>
          </a:xfrm>
        </p:spPr>
        <p:txBody>
          <a:bodyPr>
            <a:normAutofit/>
          </a:bodyPr>
          <a:lstStyle/>
          <a:p>
            <a:r>
              <a:rPr lang="en-US" dirty="0"/>
              <a:t>Face Detection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3D4EB8B-C337-4F5A-B50C-93D3D84C4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3703" y="4095751"/>
            <a:ext cx="2743200" cy="2619374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D8F53485-8161-4B58-9D3B-D5A4CADEE501}"/>
              </a:ext>
            </a:extLst>
          </p:cNvPr>
          <p:cNvSpPr txBox="1"/>
          <p:nvPr/>
        </p:nvSpPr>
        <p:spPr>
          <a:xfrm>
            <a:off x="6702640" y="1542040"/>
            <a:ext cx="5496757" cy="503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Mouth Detection</a:t>
            </a:r>
          </a:p>
        </p:txBody>
      </p:sp>
      <p:pic>
        <p:nvPicPr>
          <p:cNvPr id="12" name="Picture 11" descr="A person with blonde hair&#10;&#10;Description automatically generated with low confidence">
            <a:extLst>
              <a:ext uri="{FF2B5EF4-FFF2-40B4-BE49-F238E27FC236}">
                <a16:creationId xmlns:a16="http://schemas.microsoft.com/office/drawing/2014/main" id="{D9FFAC37-FABD-492A-BA8A-3EBE7B1480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8882" y="4095751"/>
            <a:ext cx="2743199" cy="2619374"/>
          </a:xfrm>
          <a:prstGeom prst="rect">
            <a:avLst/>
          </a:prstGeom>
        </p:spPr>
      </p:pic>
      <p:pic>
        <p:nvPicPr>
          <p:cNvPr id="14" name="Picture 1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231C2D9-A132-4ABF-B62D-14C8CA5784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2640" y="2105024"/>
            <a:ext cx="4689234" cy="182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6043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941</TotalTime>
  <Words>256</Words>
  <Application>Microsoft Office PowerPoint</Application>
  <PresentationFormat>Widescreen</PresentationFormat>
  <Paragraphs>67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Cooper Black</vt:lpstr>
      <vt:lpstr>Tw Cen MT</vt:lpstr>
      <vt:lpstr>Circuit</vt:lpstr>
      <vt:lpstr>Face detection Using Viola-Jones Algorithm</vt:lpstr>
      <vt:lpstr>PowerPoint Presentation</vt:lpstr>
      <vt:lpstr>Introduction</vt:lpstr>
      <vt:lpstr>Viola-Jones Algorithm </vt:lpstr>
      <vt:lpstr>Viola-Jones Algorithm</vt:lpstr>
      <vt:lpstr>toolboxes required for project</vt:lpstr>
      <vt:lpstr>Object Detector</vt:lpstr>
      <vt:lpstr>Object Detector</vt:lpstr>
      <vt:lpstr>Program Parts &amp; Outputs</vt:lpstr>
      <vt:lpstr>Program Parts &amp; Outputs</vt:lpstr>
      <vt:lpstr>Program Parts &amp; Outputs</vt:lpstr>
      <vt:lpstr>Accessing Webcam</vt:lpstr>
      <vt:lpstr> Program for webcam </vt:lpstr>
      <vt:lpstr>Multi-face detection output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detection Using Viola-Jones Algorithm</dc:title>
  <dc:creator>Shubham Daule</dc:creator>
  <cp:lastModifiedBy>Shubham Daule</cp:lastModifiedBy>
  <cp:revision>1</cp:revision>
  <dcterms:created xsi:type="dcterms:W3CDTF">2021-04-26T00:20:26Z</dcterms:created>
  <dcterms:modified xsi:type="dcterms:W3CDTF">2021-04-26T16:20:41Z</dcterms:modified>
</cp:coreProperties>
</file>

<file path=docProps/thumbnail.jpeg>
</file>